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2" r:id="rId2"/>
    <p:sldId id="256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VY_32_INOVACE_28_CJ_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207483"/>
              </p:ext>
            </p:extLst>
          </p:nvPr>
        </p:nvGraphicFramePr>
        <p:xfrm>
          <a:off x="1489868" y="2789238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délka samohlásek,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souhlásek a psaní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u,ů,ú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i,í,y,ý,u,ů,ú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06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over dir="r"/>
      </p:transition>
    </mc:Choice>
    <mc:Fallback xmlns="">
      <p:transition spd="slow">
        <p:cover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ČESKÝ JAZYK</a:t>
            </a:r>
            <a:br>
              <a:rPr lang="cs-CZ" sz="6000" dirty="0" smtClean="0"/>
            </a:br>
            <a:r>
              <a:rPr lang="cs-CZ" sz="6000" dirty="0" smtClean="0"/>
              <a:t>2. A 3. ROČNÍK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NAUKA O SLOVĚ, PRAVOPIS</a:t>
            </a:r>
          </a:p>
          <a:p>
            <a:r>
              <a:rPr lang="cs-CZ" sz="3200" b="1" dirty="0" smtClean="0"/>
              <a:t>Doplňování - I,Í,Y,Ý,U,Ů,Ú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75275548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solidFill>
                  <a:srgbClr val="C00000"/>
                </a:solidFill>
              </a:rPr>
              <a:t>c-bule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>
                <a:ln w="11430"/>
                <a:solidFill>
                  <a:srgbClr val="C00000"/>
                </a:solidFill>
              </a:rPr>
              <a:t>c-bule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cibule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-nor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-nor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únor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v-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bec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v-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bec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vůbec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dat-m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dat-m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datum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c-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mbál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c-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mbál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cimbál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-nos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-nos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únos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kr-ček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kr-ček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krůček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such-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such-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suchý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č-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slo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č-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slo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číslo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806131" y="979240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VÝBORNĚ</a:t>
            </a:r>
            <a:r>
              <a:rPr lang="cs-CZ" sz="6000" b="1" dirty="0" smtClean="0">
                <a:solidFill>
                  <a:srgbClr val="C00000"/>
                </a:solidFill>
              </a:rPr>
              <a:t>!  </a:t>
            </a:r>
            <a:r>
              <a:rPr lang="cs-CZ" sz="6000" b="1" dirty="0" smtClean="0">
                <a:solidFill>
                  <a:srgbClr val="C00000"/>
                </a:solidFill>
              </a:rPr>
              <a:t>HURÁ!!!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8963" y="3501008"/>
            <a:ext cx="3492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UMÍŠ  </a:t>
            </a:r>
            <a:r>
              <a:rPr lang="cs-CZ" sz="5400" b="1" i="1" dirty="0" smtClean="0"/>
              <a:t>TO  </a:t>
            </a:r>
          </a:p>
          <a:p>
            <a:pPr algn="just"/>
            <a:r>
              <a:rPr lang="cs-CZ" sz="5400" b="1" i="1" dirty="0" smtClean="0"/>
              <a:t> SKVĚLE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Šlo ti to </a:t>
            </a:r>
            <a:r>
              <a:rPr lang="cs-CZ" sz="4800" b="1" dirty="0" smtClean="0">
                <a:solidFill>
                  <a:srgbClr val="002060"/>
                </a:solidFill>
              </a:rPr>
              <a:t>fajn,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r>
              <a:rPr lang="cs-CZ" sz="4800" b="1" dirty="0" smtClean="0">
                <a:solidFill>
                  <a:srgbClr val="002060"/>
                </a:solidFill>
              </a:rPr>
              <a:t>tak teď si připrav sešit na český jazyk,</a:t>
            </a:r>
          </a:p>
          <a:p>
            <a:r>
              <a:rPr lang="cs-CZ" sz="4800" b="1" dirty="0" smtClean="0">
                <a:solidFill>
                  <a:srgbClr val="002060"/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rgbClr val="002060"/>
                </a:solidFill>
              </a:rPr>
              <a:t>a pak napiš všechna ta procvičená slova do sešitu.</a:t>
            </a:r>
            <a:endParaRPr lang="cs-CZ" sz="4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39747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899592" y="540140"/>
            <a:ext cx="3324934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c-bule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932040" y="540140"/>
            <a:ext cx="2664296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-nor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1763688" y="1808820"/>
            <a:ext cx="2956118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v-</a:t>
            </a:r>
            <a:r>
              <a:rPr lang="cs-CZ" sz="6000" b="1" dirty="0" err="1">
                <a:ln w="11430"/>
                <a:solidFill>
                  <a:schemeClr val="accent1">
                    <a:lumMod val="75000"/>
                  </a:schemeClr>
                </a:solidFill>
              </a:rPr>
              <a:t>bec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292080" y="180882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dat-m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96134" y="306896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c-</a:t>
            </a:r>
            <a:r>
              <a:rPr lang="cs-CZ" sz="6000" b="1" dirty="0" err="1">
                <a:ln w="11430"/>
                <a:solidFill>
                  <a:schemeClr val="accent1">
                    <a:lumMod val="75000"/>
                  </a:schemeClr>
                </a:solidFill>
              </a:rPr>
              <a:t>mbál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731126" y="306896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-nos</a:t>
            </a:r>
          </a:p>
        </p:txBody>
      </p:sp>
      <p:sp>
        <p:nvSpPr>
          <p:cNvPr id="8" name="Vodorovný svitek 7"/>
          <p:cNvSpPr/>
          <p:nvPr/>
        </p:nvSpPr>
        <p:spPr>
          <a:xfrm>
            <a:off x="1331640" y="4293096"/>
            <a:ext cx="3180918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solidFill>
                  <a:schemeClr val="accent1">
                    <a:lumMod val="75000"/>
                  </a:schemeClr>
                </a:solidFill>
              </a:rPr>
              <a:t>kr-ček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269120" y="4293096"/>
            <a:ext cx="316835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such-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833867" y="5511472"/>
            <a:ext cx="3456384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accent1">
                    <a:lumMod val="75000"/>
                  </a:schemeClr>
                </a:solidFill>
              </a:rPr>
              <a:t>č-</a:t>
            </a:r>
            <a:r>
              <a:rPr lang="cs-CZ" sz="6000" b="1" dirty="0" err="1">
                <a:ln w="11430"/>
                <a:solidFill>
                  <a:schemeClr val="accent1">
                    <a:lumMod val="75000"/>
                  </a:schemeClr>
                </a:solidFill>
              </a:rPr>
              <a:t>slo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503981" y="5448996"/>
            <a:ext cx="1718857" cy="1076348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HOTOVO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48661"/>
      </p:ext>
    </p:extLst>
  </p:cSld>
  <p:clrMapOvr>
    <a:masterClrMapping/>
  </p:clrMapOvr>
  <p:transition spd="slow" advClick="0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5792" y="2060848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TAK AHOJ,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ZASE PŘÍŠTĚ !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535345"/>
      </p:ext>
    </p:extLst>
  </p:cSld>
  <p:clrMapOvr>
    <a:masterClrMapping/>
  </p:clrMapOvr>
  <p:transition spd="slow"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354</TotalTime>
  <Words>320</Words>
  <Application>Microsoft Office PowerPoint</Application>
  <PresentationFormat>Předvádění na obrazovce (4:3)</PresentationFormat>
  <Paragraphs>166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Aspekt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41</cp:revision>
  <dcterms:created xsi:type="dcterms:W3CDTF">2012-03-07T08:59:04Z</dcterms:created>
  <dcterms:modified xsi:type="dcterms:W3CDTF">2012-08-13T20:06:54Z</dcterms:modified>
</cp:coreProperties>
</file>