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79" r:id="rId2"/>
    <p:sldId id="256" r:id="rId3"/>
    <p:sldId id="269" r:id="rId4"/>
    <p:sldId id="260" r:id="rId5"/>
    <p:sldId id="261" r:id="rId6"/>
    <p:sldId id="270" r:id="rId7"/>
    <p:sldId id="263" r:id="rId8"/>
    <p:sldId id="271" r:id="rId9"/>
    <p:sldId id="262" r:id="rId10"/>
    <p:sldId id="272" r:id="rId11"/>
    <p:sldId id="264" r:id="rId12"/>
    <p:sldId id="273" r:id="rId13"/>
    <p:sldId id="265" r:id="rId14"/>
    <p:sldId id="274" r:id="rId15"/>
    <p:sldId id="267" r:id="rId16"/>
    <p:sldId id="275" r:id="rId17"/>
    <p:sldId id="268" r:id="rId18"/>
    <p:sldId id="276" r:id="rId19"/>
    <p:sldId id="266" r:id="rId20"/>
    <p:sldId id="277" r:id="rId21"/>
    <p:sldId id="257" r:id="rId22"/>
    <p:sldId id="259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0E48C"/>
    <a:srgbClr val="F9F9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-123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96F9A-0B84-4776-93B3-F7904A838974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FA993-973C-4BA2-A8CC-EADC27DB9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0691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0FA993-973C-4BA2-A8CC-EADC27DB94A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888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476672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68756" y="215803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VY_32_INOVACE_44_PRV_ </a:t>
            </a:r>
            <a:r>
              <a:rPr lang="cs-CZ" b="1" dirty="0">
                <a:latin typeface="Calibri" pitchFamily="34" charset="0"/>
              </a:rPr>
              <a:t>3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0952135"/>
              </p:ext>
            </p:extLst>
          </p:nvPr>
        </p:nvGraphicFramePr>
        <p:xfrm>
          <a:off x="1331640" y="2658063"/>
          <a:ext cx="6696744" cy="3603372"/>
        </p:xfrm>
        <a:graphic>
          <a:graphicData uri="http://schemas.openxmlformats.org/drawingml/2006/table">
            <a:tbl>
              <a:tblPr/>
              <a:tblGrid>
                <a:gridCol w="2139950"/>
                <a:gridCol w="4556794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Prvouka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Tématický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Dopravní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Dopravní značky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rozpoznávání dopravních značek a následné označení správného názvu dané dopravní značky., po správném určení názvu značky se postupně odkrývá utajený obrázek.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Obrázky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dopravních značek  skenovány ze souboru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dopr.značek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vdal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sekret.Rady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vlády ČR pro bezpečnost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siln.provozu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- BESIP 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5411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628800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b="1" spc="-15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Dopravní  </a:t>
            </a:r>
            <a:r>
              <a:rPr lang="cs-CZ" sz="7200" b="1" spc="-15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značky  4</a:t>
            </a:r>
            <a:endParaRPr lang="cs-CZ" sz="7200" b="1" spc="-15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717032"/>
            <a:ext cx="8062912" cy="1752600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2. </a:t>
            </a:r>
            <a:r>
              <a:rPr lang="cs-CZ" sz="7200" b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a</a:t>
            </a:r>
            <a:r>
              <a:rPr lang="cs-CZ" sz="72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3.ročník</a:t>
            </a:r>
            <a:endParaRPr lang="cs-CZ" sz="72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248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Jiné nebezpečí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82079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zvěř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14" y="3236900"/>
            <a:ext cx="3436512" cy="2988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010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0787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Jiné nebezpečí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82079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zvěř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14" y="3236900"/>
            <a:ext cx="3436512" cy="2988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vozidel v 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obou směrech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Slepá ulice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3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33" y="3293086"/>
            <a:ext cx="3046572" cy="301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 v obou směrech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Slepá ulice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84803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33" y="3293086"/>
            <a:ext cx="3046572" cy="3014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903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 pro chodce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226494"/>
            <a:ext cx="3190781" cy="3008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4" name="Obdélník 3"/>
          <p:cNvSpPr/>
          <p:nvPr/>
        </p:nvSpPr>
        <p:spPr>
          <a:xfrm>
            <a:off x="900020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 pro chodce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8197" y="2903396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226494"/>
            <a:ext cx="3190781" cy="3008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159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stání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zastavení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45256"/>
            <a:ext cx="3078148" cy="299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74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stání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50310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zastavení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7877" y="4118901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45256"/>
            <a:ext cx="3078148" cy="299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027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74" y="3206414"/>
            <a:ext cx="3484409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471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Pozor, přechod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vstupu chodců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4803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774" y="3206414"/>
            <a:ext cx="3484409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6567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78" y="3273760"/>
            <a:ext cx="3060340" cy="2934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5335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Stezka pro chodce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děti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Přechod pro chodce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288197" y="4127532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78" y="3273760"/>
            <a:ext cx="3060340" cy="2934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0822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23" y="3254251"/>
            <a:ext cx="3219078" cy="2973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037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Dej přednost v jízdě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Hlavní silnice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Zákaz vjezdu všech vozidel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07877" y="5341389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23" y="3254251"/>
            <a:ext cx="3219078" cy="2973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8798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Dvojitá zatáčka,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první vpravo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49778" y="593963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hadi na silnici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</a:t>
            </a: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zatáčka vpravo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36" y="3281801"/>
            <a:ext cx="3222164" cy="2918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6214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99592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Dvojitá zatáčka,</a:t>
            </a:r>
          </a:p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první vpravo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hadi na silnici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Pozor zatáčka vpravo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4803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36" y="3281801"/>
            <a:ext cx="3222164" cy="29181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6080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>
            <a:hlinkClick r:id="" action="ppaction://hlinkshowjump?jump=nextslide"/>
          </p:cNvPr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Nemocnice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4620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Lékárna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70024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 smtClean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První pomoc</a:t>
            </a:r>
            <a:endParaRPr lang="cs-CZ" dirty="0">
              <a:solidFill>
                <a:srgbClr val="000000"/>
              </a:solidFill>
              <a:latin typeface="Arial" pitchFamily="18"/>
              <a:ea typeface="Lucida Sans Unicode" pitchFamily="2"/>
              <a:cs typeface="Tahoma" pitchFamily="2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3364872"/>
            <a:ext cx="3087077" cy="2872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1678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Click="0">
        <p:dissolve/>
      </p:transition>
    </mc:Choice>
    <mc:Fallback xmlns="">
      <p:transition spd="slow" advClick="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49778" y="594244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Nemocnice</a:t>
            </a:r>
          </a:p>
        </p:txBody>
      </p:sp>
      <p:sp>
        <p:nvSpPr>
          <p:cNvPr id="4" name="Obdélník 3"/>
          <p:cNvSpPr/>
          <p:nvPr/>
        </p:nvSpPr>
        <p:spPr>
          <a:xfrm>
            <a:off x="899592" y="1698610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Lékárna</a:t>
            </a:r>
          </a:p>
        </p:txBody>
      </p:sp>
      <p:sp>
        <p:nvSpPr>
          <p:cNvPr id="5" name="Obdélník 4"/>
          <p:cNvSpPr/>
          <p:nvPr/>
        </p:nvSpPr>
        <p:spPr>
          <a:xfrm>
            <a:off x="5199965" y="1699425"/>
            <a:ext cx="2808312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hangingPunct="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dirty="0">
                <a:solidFill>
                  <a:srgbClr val="000000"/>
                </a:solidFill>
                <a:latin typeface="Arial" pitchFamily="18"/>
                <a:ea typeface="Lucida Sans Unicode" pitchFamily="2"/>
                <a:cs typeface="Tahoma" pitchFamily="2"/>
              </a:rPr>
              <a:t>První pomoc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288197" y="5351668"/>
            <a:ext cx="1440160" cy="122413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3364872"/>
            <a:ext cx="3087077" cy="2872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814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 advTm="3000">
        <p:circle/>
      </p:transition>
    </mc:Choice>
    <mc:Fallback xmlns="">
      <p:transition spd="slow" advClick="0" advTm="300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052736"/>
            <a:ext cx="64087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spc="6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VÝBORNĚ!!!!!</a:t>
            </a:r>
            <a:endParaRPr lang="cs-CZ" sz="7200" b="1" spc="600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3501008"/>
            <a:ext cx="295232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6600" dirty="0" smtClean="0">
                <a:solidFill>
                  <a:srgbClr val="C00000"/>
                </a:solidFill>
              </a:rPr>
              <a:t>    </a:t>
            </a:r>
            <a:r>
              <a:rPr lang="cs-CZ" sz="6600" b="1" dirty="0" smtClean="0">
                <a:solidFill>
                  <a:srgbClr val="C00000"/>
                </a:solidFill>
              </a:rPr>
              <a:t>JSI </a:t>
            </a:r>
          </a:p>
          <a:p>
            <a:pPr algn="just"/>
            <a:r>
              <a:rPr lang="cs-CZ" sz="6600" b="1" dirty="0">
                <a:solidFill>
                  <a:srgbClr val="C00000"/>
                </a:solidFill>
              </a:rPr>
              <a:t> </a:t>
            </a:r>
            <a:r>
              <a:rPr lang="cs-CZ" sz="6600" b="1" dirty="0" smtClean="0">
                <a:solidFill>
                  <a:srgbClr val="C00000"/>
                </a:solidFill>
              </a:rPr>
              <a:t>BOREC</a:t>
            </a:r>
            <a:endParaRPr lang="cs-CZ" sz="6600" b="1" dirty="0">
              <a:solidFill>
                <a:srgbClr val="C0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877" y="2916264"/>
            <a:ext cx="4320480" cy="3649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0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7000">
        <p:checker/>
      </p:transition>
    </mc:Choice>
    <mc:Fallback xmlns="">
      <p:transition spd="slow" advClick="0" advTm="700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2453873"/>
            <a:ext cx="6552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AHOJ  PŘÍŠTĚ  !!!</a:t>
            </a:r>
            <a:endParaRPr lang="cs-CZ" sz="6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13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Click="0" advTm="4000">
        <p:checker/>
      </p:transition>
    </mc:Choice>
    <mc:Fallback xmlns="">
      <p:transition spd="slow" advClick="0" advTm="4000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271</TotalTime>
  <Words>312</Words>
  <Application>Microsoft Office PowerPoint</Application>
  <PresentationFormat>Předvádění na obrazovce (4:3)</PresentationFormat>
  <Paragraphs>85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Talent</vt:lpstr>
      <vt:lpstr>Prezentace aplikace PowerPoint</vt:lpstr>
      <vt:lpstr>Dopravní  značky  4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učitel</dc:creator>
  <cp:lastModifiedBy>učitel</cp:lastModifiedBy>
  <cp:revision>39</cp:revision>
  <dcterms:created xsi:type="dcterms:W3CDTF">2012-03-05T13:11:34Z</dcterms:created>
  <dcterms:modified xsi:type="dcterms:W3CDTF">2012-08-13T22:48:29Z</dcterms:modified>
</cp:coreProperties>
</file>