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6" r:id="rId2"/>
    <p:sldId id="256" r:id="rId3"/>
    <p:sldId id="261" r:id="rId4"/>
    <p:sldId id="280" r:id="rId5"/>
    <p:sldId id="262" r:id="rId6"/>
    <p:sldId id="281" r:id="rId7"/>
    <p:sldId id="263" r:id="rId8"/>
    <p:sldId id="282" r:id="rId9"/>
    <p:sldId id="264" r:id="rId10"/>
    <p:sldId id="283" r:id="rId11"/>
    <p:sldId id="265" r:id="rId12"/>
    <p:sldId id="284" r:id="rId13"/>
    <p:sldId id="266" r:id="rId14"/>
    <p:sldId id="285" r:id="rId15"/>
    <p:sldId id="267" r:id="rId16"/>
    <p:sldId id="286" r:id="rId17"/>
    <p:sldId id="268" r:id="rId18"/>
    <p:sldId id="287" r:id="rId19"/>
    <p:sldId id="269" r:id="rId20"/>
    <p:sldId id="288" r:id="rId21"/>
    <p:sldId id="271" r:id="rId22"/>
    <p:sldId id="289" r:id="rId23"/>
    <p:sldId id="272" r:id="rId24"/>
    <p:sldId id="290" r:id="rId25"/>
    <p:sldId id="273" r:id="rId26"/>
    <p:sldId id="291" r:id="rId27"/>
    <p:sldId id="274" r:id="rId28"/>
    <p:sldId id="292" r:id="rId29"/>
    <p:sldId id="275" r:id="rId30"/>
    <p:sldId id="293" r:id="rId31"/>
    <p:sldId id="276" r:id="rId32"/>
    <p:sldId id="294" r:id="rId33"/>
    <p:sldId id="277" r:id="rId34"/>
    <p:sldId id="295" r:id="rId35"/>
    <p:sldId id="278" r:id="rId36"/>
    <p:sldId id="297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0" autoAdjust="0"/>
    <p:restoredTop sz="94590" autoAdjust="0"/>
  </p:normalViewPr>
  <p:slideViewPr>
    <p:cSldViewPr>
      <p:cViewPr varScale="1">
        <p:scale>
          <a:sx n="49" d="100"/>
          <a:sy n="49" d="100"/>
        </p:scale>
        <p:origin x="-1205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56AD1-BF94-44CF-9A4D-5B42FBB9FE5B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8A6F4-AFFF-4DBB-82B6-79204BE4C9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22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0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VY_32_INOVACE_45_PRV_ </a:t>
            </a:r>
            <a:r>
              <a:rPr lang="cs-CZ" b="1" dirty="0">
                <a:latin typeface="Calibri" pitchFamily="34" charset="0"/>
              </a:rPr>
              <a:t>2</a:t>
            </a: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659"/>
              </p:ext>
            </p:extLst>
          </p:nvPr>
        </p:nvGraphicFramePr>
        <p:xfrm>
          <a:off x="1476375" y="2924175"/>
          <a:ext cx="6208713" cy="3786252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svět /// Matematika a její aplikace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Prvouka /// Matematika - čas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 /// Orientace v čase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Časové údaje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rozpoznávání různých časových údajů na hodinách – budíku a následné označení správného názvu daného časového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údaje.Po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správně označeném údaji se postupně odkrývá skrytý obrázek.(16 údajů)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Obrázek budíku skenován a upraven z PS Prvouka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vydavatelství Nová škola Brno (autor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obr.J.Krečiříková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57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Určujeme časové údaje na hodinách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2"/>
                </a:solidFill>
              </a:rPr>
              <a:t>Prvouka  2. a 3.ročník</a:t>
            </a:r>
          </a:p>
          <a:p>
            <a:r>
              <a:rPr lang="cs-CZ" sz="4400" dirty="0">
                <a:solidFill>
                  <a:schemeClr val="tx2"/>
                </a:solidFill>
              </a:rPr>
              <a:t>Matematika 2. </a:t>
            </a:r>
            <a:r>
              <a:rPr lang="cs-CZ" sz="4400">
                <a:solidFill>
                  <a:schemeClr val="tx2"/>
                </a:solidFill>
              </a:rPr>
              <a:t>a 3.ročník</a:t>
            </a:r>
          </a:p>
          <a:p>
            <a:endParaRPr lang="cs-CZ" sz="4400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64288" y="2636912"/>
            <a:ext cx="11521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8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41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60776" y="148235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362744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86011" y="1233007"/>
            <a:ext cx="3420002" cy="4674239"/>
            <a:chOff x="1619996" y="2880003"/>
            <a:chExt cx="3420002" cy="4674239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42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6199987" flipH="1">
              <a:off x="2465977" y="459001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8899994" flipH="1">
              <a:off x="2764278" y="4467250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30" name="Vývojový diagram: alternativní postup 29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jedenáct</a:t>
            </a: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jedenáct</a:t>
            </a:r>
          </a:p>
        </p:txBody>
      </p:sp>
      <p:sp>
        <p:nvSpPr>
          <p:cNvPr id="32" name="Vývojový diagram: alternativní postup 31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devět</a:t>
            </a:r>
          </a:p>
        </p:txBody>
      </p:sp>
    </p:spTree>
    <p:extLst>
      <p:ext uri="{BB962C8B-B14F-4D97-AF65-F5344CB8AC3E}">
        <p14:creationId xmlns:p14="http://schemas.microsoft.com/office/powerpoint/2010/main" val="13395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1" grpId="1" animBg="1"/>
      <p:bldP spid="32" grpId="0" animBg="1"/>
      <p:bldP spid="3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60776" y="148235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362744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86011" y="1233007"/>
            <a:ext cx="3420002" cy="4674239"/>
            <a:chOff x="1619996" y="2880003"/>
            <a:chExt cx="3420002" cy="4674239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42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6199987" flipH="1">
              <a:off x="2465977" y="459001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8899994" flipH="1">
              <a:off x="2764278" y="4467250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4" name="Vývojový diagram: alternativní postup 23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jedenáct</a:t>
            </a: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jedenáct</a:t>
            </a:r>
          </a:p>
        </p:txBody>
      </p:sp>
      <p:sp>
        <p:nvSpPr>
          <p:cNvPr id="26" name="Vývojový diagram: alternativní postup 25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devět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20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362744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5021055" y="1234828"/>
            <a:ext cx="3420002" cy="4679999"/>
            <a:chOff x="1619996" y="2880003"/>
            <a:chExt cx="3420002" cy="4679999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1700011" flipH="1">
              <a:off x="2879492" y="5271481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30" name="Vývojový diagram: alternativní postup 29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</a:p>
        </p:txBody>
      </p:sp>
      <p:sp>
        <p:nvSpPr>
          <p:cNvPr id="32" name="Vývojový diagram: alternativní postup 31">
            <a:hlinkClick r:id="" action="ppaction://hlinkshowjump?jump=nextslide"/>
          </p:cNvPr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sedmé</a:t>
            </a:r>
          </a:p>
        </p:txBody>
      </p:sp>
    </p:spTree>
    <p:extLst>
      <p:ext uri="{BB962C8B-B14F-4D97-AF65-F5344CB8AC3E}">
        <p14:creationId xmlns:p14="http://schemas.microsoft.com/office/powerpoint/2010/main" val="13395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362744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5021055" y="1234828"/>
            <a:ext cx="3420002" cy="4679999"/>
            <a:chOff x="1619996" y="2880003"/>
            <a:chExt cx="3420002" cy="4679999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1700011" flipH="1">
              <a:off x="2879492" y="5271481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4" name="Vývojový diagram: alternativní postup 23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šesté</a:t>
            </a: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  <p:sp>
        <p:nvSpPr>
          <p:cNvPr id="26" name="Vývojový diagram: alternativní postup 25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ůl sedmé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9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35121" y="1246914"/>
            <a:ext cx="3446638" cy="4673882"/>
            <a:chOff x="1619996" y="2880003"/>
            <a:chExt cx="3446638" cy="4673882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9499984" flipH="1">
              <a:off x="2808717" y="4443053"/>
              <a:ext cx="539998" cy="1078918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flipH="1"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30" name="Vývojový diagram: alternativní postup 29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jedenáct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hodin</a:t>
            </a:r>
          </a:p>
        </p:txBody>
      </p:sp>
      <p:sp>
        <p:nvSpPr>
          <p:cNvPr id="31" name="Vývojový diagram: alternativní postup 30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</a:p>
        </p:txBody>
      </p:sp>
      <p:sp>
        <p:nvSpPr>
          <p:cNvPr id="32" name="Vývojový diagram: alternativní postup 31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hodin</a:t>
            </a:r>
          </a:p>
        </p:txBody>
      </p:sp>
    </p:spTree>
    <p:extLst>
      <p:ext uri="{BB962C8B-B14F-4D97-AF65-F5344CB8AC3E}">
        <p14:creationId xmlns:p14="http://schemas.microsoft.com/office/powerpoint/2010/main" val="419891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1" grpId="1" animBg="1"/>
      <p:bldP spid="32" grpId="0" animBg="1"/>
      <p:bldP spid="3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9792" y="315633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35121" y="1246914"/>
            <a:ext cx="3446638" cy="4673882"/>
            <a:chOff x="1619996" y="2880003"/>
            <a:chExt cx="3446638" cy="4673882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9499984" flipH="1">
              <a:off x="2808717" y="4443053"/>
              <a:ext cx="539998" cy="1078918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flipH="1"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4" name="Vývojový diagram: alternativní postup 23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jedenáct hodin</a:t>
            </a: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</a:p>
        </p:txBody>
      </p:sp>
      <p:sp>
        <p:nvSpPr>
          <p:cNvPr id="26" name="Vývojový diagram: alternativní postup 25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hodin</a:t>
            </a:r>
          </a:p>
        </p:txBody>
      </p:sp>
    </p:spTree>
    <p:extLst>
      <p:ext uri="{BB962C8B-B14F-4D97-AF65-F5344CB8AC3E}">
        <p14:creationId xmlns:p14="http://schemas.microsoft.com/office/powerpoint/2010/main" val="206400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32040" y="1237886"/>
            <a:ext cx="3420002" cy="4673882"/>
            <a:chOff x="1619996" y="2886120"/>
            <a:chExt cx="3420002" cy="4673882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6120"/>
              <a:ext cx="3420002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6199987" flipH="1">
              <a:off x="2419077" y="4629192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4150403" flipH="1">
              <a:off x="2626632" y="5033850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7" name="Vývojový diagram: alternativní postup 26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osm</a:t>
            </a:r>
          </a:p>
        </p:txBody>
      </p:sp>
      <p:sp>
        <p:nvSpPr>
          <p:cNvPr id="28" name="Vývojový diagram: alternativní postup 27">
            <a:hlinkClick r:id="" action="ppaction://hlinkshowjump?jump=nextslide"/>
          </p:cNvPr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osm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Vývojový diagram: alternativní postup 28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devět</a:t>
            </a:r>
          </a:p>
        </p:txBody>
      </p:sp>
    </p:spTree>
    <p:extLst>
      <p:ext uri="{BB962C8B-B14F-4D97-AF65-F5344CB8AC3E}">
        <p14:creationId xmlns:p14="http://schemas.microsoft.com/office/powerpoint/2010/main" val="206637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62744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932040" y="1237886"/>
            <a:ext cx="3420002" cy="4673882"/>
            <a:chOff x="1619996" y="2886120"/>
            <a:chExt cx="3420002" cy="4673882"/>
          </a:xfrm>
        </p:grpSpPr>
        <p:pic>
          <p:nvPicPr>
            <p:cNvPr id="21" name="Obrázek 2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6120"/>
              <a:ext cx="3420002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Volný tvar 21"/>
            <p:cNvSpPr/>
            <p:nvPr/>
          </p:nvSpPr>
          <p:spPr>
            <a:xfrm rot="16199987" flipH="1">
              <a:off x="2419077" y="4629192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3" name="Volný tvar 22"/>
            <p:cNvSpPr/>
            <p:nvPr/>
          </p:nvSpPr>
          <p:spPr>
            <a:xfrm rot="14150403" flipH="1">
              <a:off x="2626632" y="5033850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4" name="Vývojový diagram: alternativní postup 23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osm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osm</a:t>
            </a:r>
          </a:p>
        </p:txBody>
      </p:sp>
      <p:sp>
        <p:nvSpPr>
          <p:cNvPr id="26" name="Vývojový diagram: alternativní postup 25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devět</a:t>
            </a:r>
          </a:p>
        </p:txBody>
      </p:sp>
    </p:spTree>
    <p:extLst>
      <p:ext uri="{BB962C8B-B14F-4D97-AF65-F5344CB8AC3E}">
        <p14:creationId xmlns:p14="http://schemas.microsoft.com/office/powerpoint/2010/main" val="242391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>
            <a:off x="4846099" y="1094142"/>
            <a:ext cx="3446638" cy="4679999"/>
            <a:chOff x="1619996" y="2880003"/>
            <a:chExt cx="3446638" cy="4679999"/>
          </a:xfrm>
        </p:grpSpPr>
        <p:pic>
          <p:nvPicPr>
            <p:cNvPr id="20" name="Obrázek 19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46638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Volný tvar 20"/>
            <p:cNvSpPr/>
            <p:nvPr/>
          </p:nvSpPr>
          <p:spPr>
            <a:xfrm rot="13110725" flipH="1">
              <a:off x="2793720" y="5092451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2" name="Volný tvar 21"/>
            <p:cNvSpPr/>
            <p:nvPr/>
          </p:nvSpPr>
          <p:spPr>
            <a:xfrm rot="5400013">
              <a:off x="3734057" y="459000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6" name="Vývojový diagram: alternativní postup 25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osm</a:t>
            </a:r>
          </a:p>
        </p:txBody>
      </p:sp>
      <p:sp>
        <p:nvSpPr>
          <p:cNvPr id="27" name="Vývojový diagram: alternativní postup 26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osm</a:t>
            </a:r>
          </a:p>
        </p:txBody>
      </p:sp>
      <p:sp>
        <p:nvSpPr>
          <p:cNvPr id="28" name="Vývojový diagram: alternativní postup 27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sedm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15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7" grpId="1" animBg="1"/>
      <p:bldP spid="28" grpId="0" animBg="1"/>
      <p:bldP spid="2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9792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9" name="Skupina 18"/>
          <p:cNvGrpSpPr/>
          <p:nvPr/>
        </p:nvGrpSpPr>
        <p:grpSpPr>
          <a:xfrm>
            <a:off x="4846099" y="1094142"/>
            <a:ext cx="3446638" cy="4679999"/>
            <a:chOff x="1619996" y="2880003"/>
            <a:chExt cx="3446638" cy="4679999"/>
          </a:xfrm>
        </p:grpSpPr>
        <p:pic>
          <p:nvPicPr>
            <p:cNvPr id="20" name="Obrázek 19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46638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Volný tvar 20"/>
            <p:cNvSpPr/>
            <p:nvPr/>
          </p:nvSpPr>
          <p:spPr>
            <a:xfrm rot="13110725" flipH="1">
              <a:off x="2793720" y="5092451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2" name="Volný tvar 21"/>
            <p:cNvSpPr/>
            <p:nvPr/>
          </p:nvSpPr>
          <p:spPr>
            <a:xfrm rot="5400013">
              <a:off x="3734057" y="459000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3" name="Vývojový diagram: alternativní postup 22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osm</a:t>
            </a:r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osm</a:t>
            </a: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sedm</a:t>
            </a:r>
          </a:p>
        </p:txBody>
      </p:sp>
    </p:spTree>
    <p:extLst>
      <p:ext uri="{BB962C8B-B14F-4D97-AF65-F5344CB8AC3E}">
        <p14:creationId xmlns:p14="http://schemas.microsoft.com/office/powerpoint/2010/main" val="40801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5" name="Skupina 14"/>
          <p:cNvGrpSpPr/>
          <p:nvPr/>
        </p:nvGrpSpPr>
        <p:grpSpPr>
          <a:xfrm>
            <a:off x="4940014" y="1327886"/>
            <a:ext cx="3446638" cy="4493882"/>
            <a:chOff x="1593360" y="3060359"/>
            <a:chExt cx="3446638" cy="4493882"/>
          </a:xfrm>
        </p:grpSpPr>
        <p:pic>
          <p:nvPicPr>
            <p:cNvPr id="19" name="Obrázek 18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593360" y="3060359"/>
              <a:ext cx="3446638" cy="449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Volný tvar 19"/>
            <p:cNvSpPr/>
            <p:nvPr/>
          </p:nvSpPr>
          <p:spPr>
            <a:xfrm rot="10800009" flipH="1">
              <a:off x="3060003" y="5219998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5" name="Vývojový diagram: alternativní postup 24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hodin</a:t>
            </a:r>
          </a:p>
        </p:txBody>
      </p:sp>
      <p:sp>
        <p:nvSpPr>
          <p:cNvPr id="26" name="Vývojový diagram: alternativní postup 25">
            <a:hlinkClick r:id="" action="ppaction://hlinkshowjump?jump=nextslide"/>
          </p:cNvPr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</a:p>
        </p:txBody>
      </p:sp>
      <p:sp>
        <p:nvSpPr>
          <p:cNvPr id="27" name="Vývojový diagram: alternativní postup 26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dvanácté</a:t>
            </a:r>
          </a:p>
        </p:txBody>
      </p:sp>
    </p:spTree>
    <p:extLst>
      <p:ext uri="{BB962C8B-B14F-4D97-AF65-F5344CB8AC3E}">
        <p14:creationId xmlns:p14="http://schemas.microsoft.com/office/powerpoint/2010/main" val="202642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7" grpId="0" animBg="1"/>
      <p:bldP spid="2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11760" y="3156333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5" name="Skupina 14"/>
          <p:cNvGrpSpPr/>
          <p:nvPr/>
        </p:nvGrpSpPr>
        <p:grpSpPr>
          <a:xfrm>
            <a:off x="4940014" y="1327886"/>
            <a:ext cx="3446638" cy="4493882"/>
            <a:chOff x="1593360" y="3060359"/>
            <a:chExt cx="3446638" cy="4493882"/>
          </a:xfrm>
        </p:grpSpPr>
        <p:pic>
          <p:nvPicPr>
            <p:cNvPr id="19" name="Obrázek 18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593360" y="3060359"/>
              <a:ext cx="3446638" cy="449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Volný tvar 19"/>
            <p:cNvSpPr/>
            <p:nvPr/>
          </p:nvSpPr>
          <p:spPr>
            <a:xfrm rot="10800009" flipH="1">
              <a:off x="3060003" y="5219998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1" name="Volný tvar 20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2" name="Vývojový diagram: alternativní postup 21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hodin</a:t>
            </a:r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dvanácté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77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4932040" y="1237886"/>
            <a:ext cx="3446638" cy="4673882"/>
            <a:chOff x="1619996" y="2880360"/>
            <a:chExt cx="3446638" cy="4673882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360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Volný tvar 18"/>
            <p:cNvSpPr/>
            <p:nvPr/>
          </p:nvSpPr>
          <p:spPr>
            <a:xfrm rot="16199987" flipH="1">
              <a:off x="2465556" y="4568503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0" name="Volný tvar 19"/>
            <p:cNvSpPr/>
            <p:nvPr/>
          </p:nvSpPr>
          <p:spPr>
            <a:xfrm rot="15599997" flipH="1">
              <a:off x="2605745" y="4859400"/>
              <a:ext cx="539998" cy="1080363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4" name="Vývojový diagram: alternativní postup 23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evět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osm</a:t>
            </a:r>
          </a:p>
        </p:txBody>
      </p:sp>
      <p:sp>
        <p:nvSpPr>
          <p:cNvPr id="26" name="Vývojový diagram: alternativní postup 25">
            <a:hlinkClick r:id="" action="ppaction://hlinkshowjump?jump=nextslide"/>
          </p:cNvPr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devět</a:t>
            </a:r>
          </a:p>
        </p:txBody>
      </p:sp>
    </p:spTree>
    <p:extLst>
      <p:ext uri="{BB962C8B-B14F-4D97-AF65-F5344CB8AC3E}">
        <p14:creationId xmlns:p14="http://schemas.microsoft.com/office/powerpoint/2010/main" val="387030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9792" y="645369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4932040" y="1237886"/>
            <a:ext cx="3446638" cy="4673882"/>
            <a:chOff x="1619996" y="2880360"/>
            <a:chExt cx="3446638" cy="4673882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360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Volný tvar 18"/>
            <p:cNvSpPr/>
            <p:nvPr/>
          </p:nvSpPr>
          <p:spPr>
            <a:xfrm rot="16199987" flipH="1">
              <a:off x="2465556" y="4568503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20" name="Volný tvar 19"/>
            <p:cNvSpPr/>
            <p:nvPr/>
          </p:nvSpPr>
          <p:spPr>
            <a:xfrm rot="15599997" flipH="1">
              <a:off x="2605745" y="4859400"/>
              <a:ext cx="539998" cy="1080363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1" name="Vývojový diagram: alternativní postup 20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</a:p>
        </p:txBody>
      </p:sp>
      <p:sp>
        <p:nvSpPr>
          <p:cNvPr id="22" name="Vývojový diagram: alternativní postup 21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osm</a:t>
            </a:r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41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5004048" y="1094416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9" name="Volný tvar 18"/>
            <p:cNvSpPr/>
            <p:nvPr/>
          </p:nvSpPr>
          <p:spPr>
            <a:xfrm rot="13500015" flipH="1">
              <a:off x="2712604" y="5085887"/>
              <a:ext cx="539998" cy="1115385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3" name="Vývojový diagram: alternativní postup 22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osmé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sedmé</a:t>
            </a: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osm hodin</a:t>
            </a:r>
          </a:p>
        </p:txBody>
      </p:sp>
    </p:spTree>
    <p:extLst>
      <p:ext uri="{BB962C8B-B14F-4D97-AF65-F5344CB8AC3E}">
        <p14:creationId xmlns:p14="http://schemas.microsoft.com/office/powerpoint/2010/main" val="410072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  <p:bldP spid="25" grpId="0" animBg="1"/>
      <p:bldP spid="2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362744" y="2319346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5004048" y="1094416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9" name="Volný tvar 18"/>
            <p:cNvSpPr/>
            <p:nvPr/>
          </p:nvSpPr>
          <p:spPr>
            <a:xfrm rot="13500015" flipH="1">
              <a:off x="2712604" y="5085887"/>
              <a:ext cx="539998" cy="1115385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0" name="Vývojový diagram: alternativní postup 19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osmé</a:t>
            </a:r>
          </a:p>
        </p:txBody>
      </p:sp>
      <p:sp>
        <p:nvSpPr>
          <p:cNvPr id="21" name="Vývojový diagram: alternativní postup 20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sedmé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Vývojový diagram: alternativní postup 21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osm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35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4932040" y="1234827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 rot="5400013">
              <a:off x="3701056" y="459000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 rot="4500595">
              <a:off x="3417554" y="4639515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2" name="Vývojový diagram: alternativní postup 21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tři</a:t>
            </a:r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dvě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dvě</a:t>
            </a:r>
          </a:p>
        </p:txBody>
      </p:sp>
    </p:spTree>
    <p:extLst>
      <p:ext uri="{BB962C8B-B14F-4D97-AF65-F5344CB8AC3E}">
        <p14:creationId xmlns:p14="http://schemas.microsoft.com/office/powerpoint/2010/main" val="157680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  <p:bldP spid="24" grpId="0" animBg="1"/>
      <p:bldP spid="2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60776" y="645368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4932040" y="1234827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 rot="5400013">
              <a:off x="3701056" y="459000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 rot="4500595">
              <a:off x="3417554" y="4639515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9" name="Vývojový diagram: alternativní postup 18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Vývojový diagram: alternativní postup 19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dvě</a:t>
            </a:r>
          </a:p>
        </p:txBody>
      </p:sp>
      <p:sp>
        <p:nvSpPr>
          <p:cNvPr id="21" name="Vývojový diagram: alternativní postup 20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dvě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98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4962217" y="1082389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 rot="5400013">
              <a:off x="3522217" y="4769999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2" name="Vývojový diagram: alternativní postup 21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hodin</a:t>
            </a:r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dvanáct</a:t>
            </a:r>
          </a:p>
        </p:txBody>
      </p:sp>
      <p:sp>
        <p:nvSpPr>
          <p:cNvPr id="24" name="Vývojový diagram: alternativní postup 23">
            <a:hlinkClick r:id="" action="ppaction://hlinkshowjump?jump=nextslide"/>
          </p:cNvPr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 hodiny</a:t>
            </a:r>
          </a:p>
        </p:txBody>
      </p:sp>
    </p:spTree>
    <p:extLst>
      <p:ext uri="{BB962C8B-B14F-4D97-AF65-F5344CB8AC3E}">
        <p14:creationId xmlns:p14="http://schemas.microsoft.com/office/powerpoint/2010/main" val="7955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362744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4962217" y="1082389"/>
            <a:ext cx="3420002" cy="4679999"/>
            <a:chOff x="1619996" y="2880003"/>
            <a:chExt cx="3420002" cy="4679999"/>
          </a:xfrm>
        </p:grpSpPr>
        <p:pic>
          <p:nvPicPr>
            <p:cNvPr id="14" name="Obrázek 13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Volný tvar 14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 rot="5400013">
              <a:off x="3522217" y="4769999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9" name="Vývojový diagram: alternativní postup 18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hodin</a:t>
            </a:r>
          </a:p>
        </p:txBody>
      </p:sp>
      <p:sp>
        <p:nvSpPr>
          <p:cNvPr id="20" name="Vývojový diagram: alternativní postup 19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dvanáct</a:t>
            </a:r>
          </a:p>
        </p:txBody>
      </p:sp>
      <p:sp>
        <p:nvSpPr>
          <p:cNvPr id="21" name="Vývojový diagram: alternativní postup 20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 hodiny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80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4939620" y="1045253"/>
            <a:ext cx="3446638" cy="4673882"/>
            <a:chOff x="1655640" y="2886120"/>
            <a:chExt cx="3446638" cy="4673882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55640" y="2886120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3"/>
            <p:cNvSpPr/>
            <p:nvPr/>
          </p:nvSpPr>
          <p:spPr>
            <a:xfrm rot="5400013">
              <a:off x="3690110" y="4545386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6"/>
            <p:cNvSpPr/>
            <p:nvPr/>
          </p:nvSpPr>
          <p:spPr>
            <a:xfrm rot="11399999" flipH="1">
              <a:off x="2970118" y="5243133"/>
              <a:ext cx="539998" cy="1080363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20" name="Vývojový diagram: alternativní postup 19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tři</a:t>
            </a:r>
          </a:p>
        </p:txBody>
      </p:sp>
      <p:sp>
        <p:nvSpPr>
          <p:cNvPr id="21" name="Vývojový diagram: alternativní postup 20">
            <a:hlinkClick r:id="" action="ppaction://hlinkshowjump?jump=nextslide"/>
          </p:cNvPr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sedm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Vývojový diagram: alternativní postup 21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šest</a:t>
            </a:r>
          </a:p>
        </p:txBody>
      </p:sp>
    </p:spTree>
    <p:extLst>
      <p:ext uri="{BB962C8B-B14F-4D97-AF65-F5344CB8AC3E}">
        <p14:creationId xmlns:p14="http://schemas.microsoft.com/office/powerpoint/2010/main" val="27157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2" grpId="0" animBg="1"/>
      <p:bldP spid="22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11760" y="64536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4939620" y="1045253"/>
            <a:ext cx="3446638" cy="4673882"/>
            <a:chOff x="1655640" y="2886120"/>
            <a:chExt cx="3446638" cy="4673882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55640" y="2886120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3"/>
            <p:cNvSpPr/>
            <p:nvPr/>
          </p:nvSpPr>
          <p:spPr>
            <a:xfrm rot="5400013">
              <a:off x="3690110" y="4545386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6"/>
            <p:cNvSpPr/>
            <p:nvPr/>
          </p:nvSpPr>
          <p:spPr>
            <a:xfrm rot="11399999" flipH="1">
              <a:off x="2970118" y="5243133"/>
              <a:ext cx="539998" cy="1080363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5" name="Vývojový diagram: alternativní postup 14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sedm</a:t>
            </a:r>
          </a:p>
        </p:txBody>
      </p:sp>
      <p:sp>
        <p:nvSpPr>
          <p:cNvPr id="19" name="Vývojový diagram: alternativní postup 18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69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5062454" y="1063862"/>
            <a:ext cx="3420002" cy="4673882"/>
            <a:chOff x="1619996" y="2880003"/>
            <a:chExt cx="3420002" cy="4673882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12"/>
            <p:cNvSpPr/>
            <p:nvPr/>
          </p:nvSpPr>
          <p:spPr>
            <a:xfrm rot="16199987" flipH="1">
              <a:off x="2470412" y="458861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6"/>
            <p:cNvSpPr/>
            <p:nvPr/>
          </p:nvSpPr>
          <p:spPr>
            <a:xfrm rot="21000010" flipH="1">
              <a:off x="2943910" y="4370577"/>
              <a:ext cx="539998" cy="1081076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5" name="Vývojový diagram: alternativní postup 14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dvanáct</a:t>
            </a: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jedenáct</a:t>
            </a:r>
          </a:p>
        </p:txBody>
      </p:sp>
      <p:sp>
        <p:nvSpPr>
          <p:cNvPr id="19" name="Vývojový diagram: alternativní postup 18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16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8" grpId="1" animBg="1"/>
      <p:bldP spid="19" grpId="0" animBg="1"/>
      <p:bldP spid="1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460776" y="315633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5062454" y="1063862"/>
            <a:ext cx="3420002" cy="4673882"/>
            <a:chOff x="1619996" y="2880003"/>
            <a:chExt cx="3420002" cy="4673882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12"/>
            <p:cNvSpPr/>
            <p:nvPr/>
          </p:nvSpPr>
          <p:spPr>
            <a:xfrm rot="16199987" flipH="1">
              <a:off x="2470412" y="458861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6"/>
            <p:cNvSpPr/>
            <p:nvPr/>
          </p:nvSpPr>
          <p:spPr>
            <a:xfrm rot="21000010" flipH="1">
              <a:off x="2943910" y="4370577"/>
              <a:ext cx="539998" cy="1081076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5" name="Vývojový diagram: alternativní postup 14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jedenáct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Vývojový diagram: alternativní postup 18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</a:p>
        </p:txBody>
      </p:sp>
    </p:spTree>
    <p:extLst>
      <p:ext uri="{BB962C8B-B14F-4D97-AF65-F5344CB8AC3E}">
        <p14:creationId xmlns:p14="http://schemas.microsoft.com/office/powerpoint/2010/main" val="407580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8" name="Skupina 7"/>
          <p:cNvGrpSpPr/>
          <p:nvPr/>
        </p:nvGrpSpPr>
        <p:grpSpPr>
          <a:xfrm>
            <a:off x="4860032" y="1259997"/>
            <a:ext cx="3420002" cy="4679999"/>
            <a:chOff x="1619996" y="2880003"/>
            <a:chExt cx="3420002" cy="4679999"/>
          </a:xfrm>
        </p:grpSpPr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Volný tvar 10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2" name="Volný tvar 11"/>
            <p:cNvSpPr/>
            <p:nvPr/>
          </p:nvSpPr>
          <p:spPr>
            <a:xfrm rot="20699998" flipH="1">
              <a:off x="2929435" y="4324546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3" name="Vývojový diagram: alternativní postup 12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jedenácté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</a:p>
        </p:txBody>
      </p:sp>
      <p:sp>
        <p:nvSpPr>
          <p:cNvPr id="15" name="Vývojový diagram: alternativní postup 14">
            <a:hlinkClick r:id="" action="ppaction://hlinkshowjump?jump=nextslide"/>
          </p:cNvPr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dvanácté</a:t>
            </a:r>
          </a:p>
        </p:txBody>
      </p:sp>
    </p:spTree>
    <p:extLst>
      <p:ext uri="{BB962C8B-B14F-4D97-AF65-F5344CB8AC3E}">
        <p14:creationId xmlns:p14="http://schemas.microsoft.com/office/powerpoint/2010/main" val="263584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09792" y="1482357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8" name="Skupina 7"/>
          <p:cNvGrpSpPr/>
          <p:nvPr/>
        </p:nvGrpSpPr>
        <p:grpSpPr>
          <a:xfrm>
            <a:off x="4860032" y="1259997"/>
            <a:ext cx="3420002" cy="4679999"/>
            <a:chOff x="1619996" y="2880003"/>
            <a:chExt cx="3420002" cy="4679999"/>
          </a:xfrm>
        </p:grpSpPr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Volný tvar 10"/>
            <p:cNvSpPr/>
            <p:nvPr/>
          </p:nvSpPr>
          <p:spPr>
            <a:xfrm flipV="1">
              <a:off x="3060003" y="5219998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2" name="Volný tvar 11"/>
            <p:cNvSpPr/>
            <p:nvPr/>
          </p:nvSpPr>
          <p:spPr>
            <a:xfrm rot="20699998" flipH="1">
              <a:off x="2929435" y="4324546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3" name="Vývojový diagram: alternativní postup 12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jedenácté</a:t>
            </a: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šest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987317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půl dvanácté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25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1" name="Skupina 10"/>
          <p:cNvGrpSpPr/>
          <p:nvPr/>
        </p:nvGrpSpPr>
        <p:grpSpPr>
          <a:xfrm>
            <a:off x="4788024" y="1268760"/>
            <a:ext cx="3446638" cy="4673882"/>
            <a:chOff x="1593360" y="2880003"/>
            <a:chExt cx="3446638" cy="4673882"/>
          </a:xfrm>
        </p:grpSpPr>
        <p:pic>
          <p:nvPicPr>
            <p:cNvPr id="12" name="Obrázek 11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593360" y="2880003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12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 rot="16199987" flipH="1">
              <a:off x="2590308" y="4770009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0" name="Vývojový diagram: alternativní postup 9">
            <a:hlinkClick r:id="" action="ppaction://hlinkshowjump?jump=nextslide"/>
          </p:cNvPr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dvanáct</a:t>
            </a: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hodin</a:t>
            </a:r>
          </a:p>
        </p:txBody>
      </p:sp>
    </p:spTree>
    <p:extLst>
      <p:ext uri="{BB962C8B-B14F-4D97-AF65-F5344CB8AC3E}">
        <p14:creationId xmlns:p14="http://schemas.microsoft.com/office/powerpoint/2010/main" val="269103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  <p:bldP spid="15" grpId="1" animBg="1"/>
      <p:bldP spid="18" grpId="0" animBg="1"/>
      <p:bldP spid="18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411760" y="148235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11" name="Skupina 10"/>
          <p:cNvGrpSpPr/>
          <p:nvPr/>
        </p:nvGrpSpPr>
        <p:grpSpPr>
          <a:xfrm>
            <a:off x="4788024" y="1268760"/>
            <a:ext cx="3446638" cy="4673882"/>
            <a:chOff x="1593360" y="2880003"/>
            <a:chExt cx="3446638" cy="4673882"/>
          </a:xfrm>
        </p:grpSpPr>
        <p:pic>
          <p:nvPicPr>
            <p:cNvPr id="12" name="Obrázek 11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593360" y="2880003"/>
              <a:ext cx="3446638" cy="46738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Volný tvar 12"/>
            <p:cNvSpPr/>
            <p:nvPr/>
          </p:nvSpPr>
          <p:spPr>
            <a:xfrm>
              <a:off x="3060003" y="3960001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 rot="16199987" flipH="1">
              <a:off x="2590308" y="4770009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0" name="Vývojový diagram: alternativní postup 9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hodin</a:t>
            </a: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dvanáct</a:t>
            </a: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dvanáct hodin</a:t>
            </a:r>
          </a:p>
        </p:txBody>
      </p:sp>
    </p:spTree>
    <p:extLst>
      <p:ext uri="{BB962C8B-B14F-4D97-AF65-F5344CB8AC3E}">
        <p14:creationId xmlns:p14="http://schemas.microsoft.com/office/powerpoint/2010/main" val="158868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4975349" y="1205604"/>
            <a:ext cx="3420002" cy="4674239"/>
            <a:chOff x="1619996" y="2880003"/>
            <a:chExt cx="3420002" cy="4674239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42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Volný tvar 6"/>
            <p:cNvSpPr/>
            <p:nvPr/>
          </p:nvSpPr>
          <p:spPr>
            <a:xfrm rot="16199987" flipH="1">
              <a:off x="2455315" y="4590522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8" name="Volný tvar 7"/>
            <p:cNvSpPr/>
            <p:nvPr/>
          </p:nvSpPr>
          <p:spPr>
            <a:xfrm rot="18832270" flipH="1">
              <a:off x="2777664" y="4467914"/>
              <a:ext cx="551090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9" name="Vývojový diagram: alternativní postup 8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Vývojový diagram: alternativní postup 9">
            <a:hlinkClick r:id="" action="ppaction://hlinkshowjump?jump=nextslide"/>
          </p:cNvPr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jedenáct</a:t>
            </a:r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deset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56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1" grpId="0" animBg="1"/>
      <p:bldP spid="1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2319344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4975349" y="1205604"/>
            <a:ext cx="3420002" cy="4674239"/>
            <a:chOff x="1619996" y="2880003"/>
            <a:chExt cx="3420002" cy="4674239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42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Volný tvar 6"/>
            <p:cNvSpPr/>
            <p:nvPr/>
          </p:nvSpPr>
          <p:spPr>
            <a:xfrm rot="16199987" flipH="1">
              <a:off x="2455315" y="4590522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8" name="Volný tvar 7"/>
            <p:cNvSpPr/>
            <p:nvPr/>
          </p:nvSpPr>
          <p:spPr>
            <a:xfrm rot="18832270" flipH="1">
              <a:off x="2777664" y="4467914"/>
              <a:ext cx="551090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9" name="Vývojový diagram: alternativní postup 8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devět hodin</a:t>
            </a:r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jedenáct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třičtvrtě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na deset</a:t>
            </a:r>
          </a:p>
        </p:txBody>
      </p:sp>
    </p:spTree>
    <p:extLst>
      <p:ext uri="{BB962C8B-B14F-4D97-AF65-F5344CB8AC3E}">
        <p14:creationId xmlns:p14="http://schemas.microsoft.com/office/powerpoint/2010/main" val="197154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8" name="Skupina 7"/>
          <p:cNvGrpSpPr/>
          <p:nvPr/>
        </p:nvGrpSpPr>
        <p:grpSpPr>
          <a:xfrm>
            <a:off x="5039998" y="1234828"/>
            <a:ext cx="3420002" cy="4679999"/>
            <a:chOff x="1619996" y="2880003"/>
            <a:chExt cx="3420002" cy="4679999"/>
          </a:xfrm>
        </p:grpSpPr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Volný tvar 9"/>
            <p:cNvSpPr/>
            <p:nvPr/>
          </p:nvSpPr>
          <p:spPr>
            <a:xfrm rot="5400013">
              <a:off x="3698075" y="454278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1" name="Volný tvar 10"/>
            <p:cNvSpPr/>
            <p:nvPr/>
          </p:nvSpPr>
          <p:spPr>
            <a:xfrm rot="13200003" flipH="1">
              <a:off x="2765859" y="5040002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2" name="Vývojový diagram: alternativní postup 11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sedm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Vývojový diagram: alternativní postup 12">
            <a:hlinkClick r:id="" action="ppaction://hlinkshowjump?jump=nextslide"/>
          </p:cNvPr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osm</a:t>
            </a: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 hodiny</a:t>
            </a:r>
          </a:p>
        </p:txBody>
      </p:sp>
    </p:spTree>
    <p:extLst>
      <p:ext uri="{BB962C8B-B14F-4D97-AF65-F5344CB8AC3E}">
        <p14:creationId xmlns:p14="http://schemas.microsoft.com/office/powerpoint/2010/main" val="287655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4" grpId="0" animBg="1"/>
      <p:bldP spid="1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1460776" y="2319345"/>
            <a:ext cx="950984" cy="8369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grpSp>
        <p:nvGrpSpPr>
          <p:cNvPr id="8" name="Skupina 7"/>
          <p:cNvGrpSpPr/>
          <p:nvPr/>
        </p:nvGrpSpPr>
        <p:grpSpPr>
          <a:xfrm>
            <a:off x="5039998" y="1234828"/>
            <a:ext cx="3420002" cy="4679999"/>
            <a:chOff x="1619996" y="2880003"/>
            <a:chExt cx="3420002" cy="4679999"/>
          </a:xfrm>
        </p:grpSpPr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3">
              <a:lum/>
              <a:alphaModFix/>
            </a:blip>
            <a:srcRect/>
            <a:stretch>
              <a:fillRect/>
            </a:stretch>
          </p:blipFill>
          <p:spPr>
            <a:xfrm>
              <a:off x="1619996" y="2880003"/>
              <a:ext cx="3420002" cy="46799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Volný tvar 9"/>
            <p:cNvSpPr/>
            <p:nvPr/>
          </p:nvSpPr>
          <p:spPr>
            <a:xfrm rot="5400013">
              <a:off x="3698075" y="4542780"/>
              <a:ext cx="539998" cy="143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  <p:sp>
          <p:nvSpPr>
            <p:cNvPr id="11" name="Volný tvar 10"/>
            <p:cNvSpPr/>
            <p:nvPr/>
          </p:nvSpPr>
          <p:spPr>
            <a:xfrm rot="13200003" flipH="1">
              <a:off x="2765859" y="5040002"/>
              <a:ext cx="539998" cy="1079997"/>
            </a:xfrm>
            <a:custGeom>
              <a:avLst>
                <a:gd name="f0" fmla="val 5400"/>
                <a:gd name="f1" fmla="val 5400"/>
              </a:avLst>
              <a:gdLst>
                <a:gd name="f2" fmla="val w"/>
                <a:gd name="f3" fmla="val h"/>
                <a:gd name="f4" fmla="val 0"/>
                <a:gd name="f5" fmla="val 21600"/>
                <a:gd name="f6" fmla="val 10800"/>
                <a:gd name="f7" fmla="*/ f2 1 21600"/>
                <a:gd name="f8" fmla="*/ f3 1 21600"/>
                <a:gd name="f9" fmla="val f4"/>
                <a:gd name="f10" fmla="val f5"/>
                <a:gd name="f11" fmla="pin 0 f1 10800"/>
                <a:gd name="f12" fmla="pin 0 f0 21600"/>
                <a:gd name="f13" fmla="+- f10 0 f9"/>
                <a:gd name="f14" fmla="val f11"/>
                <a:gd name="f15" fmla="val f12"/>
                <a:gd name="f16" fmla="*/ f11 f7 1"/>
                <a:gd name="f17" fmla="*/ f12 f8 1"/>
                <a:gd name="f18" fmla="*/ f13 1 21600"/>
                <a:gd name="f19" fmla="+- 21600 0 f14"/>
                <a:gd name="f20" fmla="*/ f15 f14 1"/>
                <a:gd name="f21" fmla="*/ f14 f7 1"/>
                <a:gd name="f22" fmla="*/ 21600 f18 1"/>
                <a:gd name="f23" fmla="*/ f20 1 10800"/>
                <a:gd name="f24" fmla="*/ f19 f7 1"/>
                <a:gd name="f25" fmla="+- f15 0 f23"/>
                <a:gd name="f26" fmla="*/ f22 1 f18"/>
                <a:gd name="f27" fmla="*/ f26 f8 1"/>
                <a:gd name="f28" fmla="*/ f25 f8 1"/>
              </a:gdLst>
              <a:ahLst>
                <a:ahXY gdRefX="f1" minX="f4" maxX="f6" gdRefY="f0" minY="f4" maxY="f5">
                  <a:pos x="f16" y="f1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1" t="f28" r="f24" b="f27"/>
              <a:pathLst>
                <a:path w="21600" h="21600">
                  <a:moveTo>
                    <a:pt x="f14" y="f5"/>
                  </a:moveTo>
                  <a:lnTo>
                    <a:pt x="f14" y="f15"/>
                  </a:lnTo>
                  <a:lnTo>
                    <a:pt x="f4" y="f15"/>
                  </a:lnTo>
                  <a:lnTo>
                    <a:pt x="f6" y="f4"/>
                  </a:lnTo>
                  <a:lnTo>
                    <a:pt x="f5" y="f15"/>
                  </a:lnTo>
                  <a:lnTo>
                    <a:pt x="f19" y="f15"/>
                  </a:lnTo>
                  <a:lnTo>
                    <a:pt x="f19" y="f5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4" tIns="44997" rIns="90004" bIns="44997" anchor="ctr" anchorCtr="0" compatLnSpc="0"/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Lucida Sans Unicode" pitchFamily="2"/>
                <a:cs typeface="Tahoma" pitchFamily="2"/>
              </a:endParaRPr>
            </a:p>
          </p:txBody>
        </p:sp>
      </p:grpSp>
      <p:sp>
        <p:nvSpPr>
          <p:cNvPr id="12" name="Vývojový diagram: alternativní postup 11"/>
          <p:cNvSpPr/>
          <p:nvPr/>
        </p:nvSpPr>
        <p:spPr>
          <a:xfrm>
            <a:off x="474936" y="423382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sedm</a:t>
            </a: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1965877" y="5049210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čtvrt na osm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986480" y="5883298"/>
            <a:ext cx="2376264" cy="5760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tři hodiny</a:t>
            </a: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10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4" y="748384"/>
            <a:ext cx="3638012" cy="31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4653136"/>
            <a:ext cx="7560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92D050"/>
                </a:solidFill>
              </a:rPr>
              <a:t>TAK TO JE VŠECHNO.</a:t>
            </a:r>
            <a:endParaRPr lang="cs-CZ" sz="6600" b="1" dirty="0">
              <a:solidFill>
                <a:srgbClr val="92D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60331" y="1340768"/>
            <a:ext cx="4067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VÝBORNÁ  PRÁCE !!!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2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2276872"/>
            <a:ext cx="62646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ZASE NĚKDY AHOJ…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18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419</Words>
  <Application>Microsoft Office PowerPoint</Application>
  <PresentationFormat>Předvádění na obrazovce (4:3)</PresentationFormat>
  <Paragraphs>128</Paragraphs>
  <Slides>36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Motiv sady Office</vt:lpstr>
      <vt:lpstr>Prezentace aplikace PowerPoint</vt:lpstr>
      <vt:lpstr>Určujeme časové údaje na hodinách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Učíme se časové údaje na hodinách</dc:title>
  <dc:creator>učitel</dc:creator>
  <cp:lastModifiedBy>učitel</cp:lastModifiedBy>
  <cp:revision>36</cp:revision>
  <dcterms:created xsi:type="dcterms:W3CDTF">2012-02-02T20:17:27Z</dcterms:created>
  <dcterms:modified xsi:type="dcterms:W3CDTF">2012-08-14T03:44:28Z</dcterms:modified>
</cp:coreProperties>
</file>