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95" r:id="rId2"/>
    <p:sldId id="256" r:id="rId3"/>
    <p:sldId id="261" r:id="rId4"/>
    <p:sldId id="279" r:id="rId5"/>
    <p:sldId id="262" r:id="rId6"/>
    <p:sldId id="280" r:id="rId7"/>
    <p:sldId id="263" r:id="rId8"/>
    <p:sldId id="281" r:id="rId9"/>
    <p:sldId id="264" r:id="rId10"/>
    <p:sldId id="282" r:id="rId11"/>
    <p:sldId id="265" r:id="rId12"/>
    <p:sldId id="283" r:id="rId13"/>
    <p:sldId id="266" r:id="rId14"/>
    <p:sldId id="284" r:id="rId15"/>
    <p:sldId id="267" r:id="rId16"/>
    <p:sldId id="285" r:id="rId17"/>
    <p:sldId id="268" r:id="rId18"/>
    <p:sldId id="286" r:id="rId19"/>
    <p:sldId id="269" r:id="rId20"/>
    <p:sldId id="287" r:id="rId21"/>
    <p:sldId id="271" r:id="rId22"/>
    <p:sldId id="288" r:id="rId23"/>
    <p:sldId id="272" r:id="rId24"/>
    <p:sldId id="289" r:id="rId25"/>
    <p:sldId id="273" r:id="rId26"/>
    <p:sldId id="290" r:id="rId27"/>
    <p:sldId id="274" r:id="rId28"/>
    <p:sldId id="291" r:id="rId29"/>
    <p:sldId id="275" r:id="rId30"/>
    <p:sldId id="292" r:id="rId31"/>
    <p:sldId id="276" r:id="rId32"/>
    <p:sldId id="293" r:id="rId33"/>
    <p:sldId id="277" r:id="rId34"/>
    <p:sldId id="294" r:id="rId35"/>
    <p:sldId id="278" r:id="rId36"/>
    <p:sldId id="260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 varScale="1">
        <p:scale>
          <a:sx n="49" d="100"/>
          <a:sy n="49" d="100"/>
        </p:scale>
        <p:origin x="-1214" y="-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756AD1-BF94-44CF-9A4D-5B42FBB9FE5B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C8A6F4-AFFF-4DBB-82B6-79204BE4C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22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VY_32_INOVACE_46_PRV_ </a:t>
            </a:r>
            <a:r>
              <a:rPr lang="cs-CZ" b="1" dirty="0">
                <a:latin typeface="Calibri" pitchFamily="34" charset="0"/>
              </a:rPr>
              <a:t>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5322983"/>
              </p:ext>
            </p:extLst>
          </p:nvPr>
        </p:nvGraphicFramePr>
        <p:xfrm>
          <a:off x="1476375" y="2924175"/>
          <a:ext cx="6208713" cy="3786252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Prosinec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 /// Matematika a její aplikace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Prvouka /// Matematika - čas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 /// Orientace v čase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Časové údaje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rozpoznávání různých časových údajů na hodinách – budíku a následné označení správného názvu daného časového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údaje.Po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správně označeném údaji se postupně odkrývá skrytý obrázek.(16 údajů)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Obrázek budíku skenován a upraven z PS Prvouka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vydavatelství Nová škola Brno (autor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obr.J.Krečiříková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8091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470025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Určujeme časové údaje na hodinách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4797152"/>
            <a:ext cx="6858000" cy="1371600"/>
          </a:xfrm>
        </p:spPr>
        <p:txBody>
          <a:bodyPr>
            <a:normAutofit fontScale="92500" lnSpcReduction="10000"/>
          </a:bodyPr>
          <a:lstStyle/>
          <a:p>
            <a:r>
              <a:rPr lang="cs-CZ" sz="4400" dirty="0" smtClean="0">
                <a:solidFill>
                  <a:schemeClr val="tx2"/>
                </a:solidFill>
              </a:rPr>
              <a:t>Prvouka  2. a 3.ročník</a:t>
            </a:r>
          </a:p>
          <a:p>
            <a:r>
              <a:rPr lang="cs-CZ" sz="4400" dirty="0"/>
              <a:t>Matematika 2. a 3.ročník</a:t>
            </a:r>
          </a:p>
          <a:p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32240" y="3068960"/>
            <a:ext cx="11521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540417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60776" y="148235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62744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5004048" y="961554"/>
            <a:ext cx="3420002" cy="4679999"/>
            <a:chOff x="1619996" y="2880003"/>
            <a:chExt cx="3420002" cy="4679999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6800012" flipH="1">
              <a:off x="2612865" y="4679822"/>
              <a:ext cx="539998" cy="1080363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vál 23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půl deváté</a:t>
            </a:r>
          </a:p>
        </p:txBody>
      </p:sp>
      <p:sp>
        <p:nvSpPr>
          <p:cNvPr id="25" name="Ovál 24">
            <a:hlinkClick r:id="" action="ppaction://hlinkshowjump?jump=nextslide"/>
          </p:cNvPr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půl desáté</a:t>
            </a:r>
          </a:p>
        </p:txBody>
      </p:sp>
      <p:sp>
        <p:nvSpPr>
          <p:cNvPr id="26" name="Ovál 25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šest </a:t>
            </a:r>
            <a:r>
              <a:rPr lang="cs-CZ" sz="2400" b="1" dirty="0" smtClean="0"/>
              <a:t>hodin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39563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25" grpId="0" animBg="1"/>
      <p:bldP spid="26" grpId="0" animBg="1"/>
      <p:bldP spid="26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60776" y="148235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62744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5004048" y="961554"/>
            <a:ext cx="3420002" cy="4679999"/>
            <a:chOff x="1619996" y="2880003"/>
            <a:chExt cx="3420002" cy="4679999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6800012" flipH="1">
              <a:off x="2612865" y="4679822"/>
              <a:ext cx="539998" cy="1080363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vál 23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půl deváté</a:t>
            </a:r>
            <a:endParaRPr lang="cs-CZ" sz="2400" b="1" dirty="0"/>
          </a:p>
        </p:txBody>
      </p:sp>
      <p:sp>
        <p:nvSpPr>
          <p:cNvPr id="25" name="Ovál 24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p</a:t>
            </a:r>
            <a:r>
              <a:rPr lang="cs-CZ" sz="2400" b="1" dirty="0" smtClean="0"/>
              <a:t>ůl desáté</a:t>
            </a:r>
            <a:endParaRPr lang="cs-CZ" sz="2400" b="1" dirty="0"/>
          </a:p>
        </p:txBody>
      </p:sp>
      <p:sp>
        <p:nvSpPr>
          <p:cNvPr id="26" name="Ovál 25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šest hodin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78608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4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62744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4958871" y="1063862"/>
            <a:ext cx="3446638" cy="4673882"/>
            <a:chOff x="1619996" y="2880360"/>
            <a:chExt cx="3446638" cy="4673882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360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rot="16199987" flipH="1">
              <a:off x="2465556" y="4568503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5599997" flipH="1">
              <a:off x="2605745" y="4859400"/>
              <a:ext cx="539998" cy="1080363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vál 23">
            <a:hlinkClick r:id="" action="ppaction://hlinkshowjump?jump=nextslide"/>
          </p:cNvPr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třičtvrtě</a:t>
            </a:r>
            <a:r>
              <a:rPr lang="cs-CZ" sz="2400" b="1" dirty="0"/>
              <a:t> na devět</a:t>
            </a:r>
          </a:p>
        </p:txBody>
      </p:sp>
      <p:sp>
        <p:nvSpPr>
          <p:cNvPr id="25" name="Ovál 24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devět hodin</a:t>
            </a:r>
          </a:p>
        </p:txBody>
      </p:sp>
      <p:sp>
        <p:nvSpPr>
          <p:cNvPr id="26" name="Ovál 25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třičtvrtě</a:t>
            </a:r>
            <a:r>
              <a:rPr lang="cs-CZ" sz="2400" b="1" dirty="0"/>
              <a:t> na osm</a:t>
            </a:r>
          </a:p>
        </p:txBody>
      </p:sp>
    </p:spTree>
    <p:extLst>
      <p:ext uri="{BB962C8B-B14F-4D97-AF65-F5344CB8AC3E}">
        <p14:creationId xmlns:p14="http://schemas.microsoft.com/office/powerpoint/2010/main" val="1339563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5" grpId="1" animBg="1"/>
      <p:bldP spid="26" grpId="0" animBg="1"/>
      <p:bldP spid="2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62744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4958871" y="1063862"/>
            <a:ext cx="3446638" cy="4673882"/>
            <a:chOff x="1619996" y="2880360"/>
            <a:chExt cx="3446638" cy="4673882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360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 rot="16199987" flipH="1">
              <a:off x="2465556" y="4568503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5599997" flipH="1">
              <a:off x="2605745" y="4859400"/>
              <a:ext cx="539998" cy="1080363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vál 23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třičtvrtě</a:t>
            </a:r>
            <a:r>
              <a:rPr lang="cs-CZ" sz="2400" b="1" dirty="0" smtClean="0"/>
              <a:t> na devět</a:t>
            </a:r>
            <a:endParaRPr lang="cs-CZ" sz="2400" b="1" dirty="0"/>
          </a:p>
        </p:txBody>
      </p:sp>
      <p:sp>
        <p:nvSpPr>
          <p:cNvPr id="25" name="Ovál 24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devět hodin</a:t>
            </a:r>
            <a:endParaRPr lang="cs-CZ" sz="2400" b="1" dirty="0"/>
          </a:p>
        </p:txBody>
      </p:sp>
      <p:sp>
        <p:nvSpPr>
          <p:cNvPr id="26" name="Ovál 25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třičtvrtě</a:t>
            </a:r>
            <a:r>
              <a:rPr lang="cs-CZ" sz="2400" b="1" dirty="0"/>
              <a:t> na </a:t>
            </a:r>
            <a:r>
              <a:rPr lang="cs-CZ" sz="2400" b="1" dirty="0" smtClean="0"/>
              <a:t>osm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2851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5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4939620" y="1045253"/>
            <a:ext cx="3446638" cy="4673882"/>
            <a:chOff x="1655640" y="2886120"/>
            <a:chExt cx="3446638" cy="4673882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55640" y="2886120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3"/>
            <p:cNvSpPr/>
            <p:nvPr/>
          </p:nvSpPr>
          <p:spPr>
            <a:xfrm rot="5400013">
              <a:off x="3690110" y="4545386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6"/>
            <p:cNvSpPr/>
            <p:nvPr/>
          </p:nvSpPr>
          <p:spPr>
            <a:xfrm rot="11399999" flipH="1">
              <a:off x="2970118" y="5243133"/>
              <a:ext cx="539998" cy="1080363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vál 23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čtvrt na šest</a:t>
            </a:r>
          </a:p>
        </p:txBody>
      </p:sp>
      <p:sp>
        <p:nvSpPr>
          <p:cNvPr id="25" name="Ovál 24">
            <a:hlinkClick r:id="" action="ppaction://hlinkshowjump?jump=nextslide"/>
          </p:cNvPr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čtvrt na sedm</a:t>
            </a:r>
          </a:p>
        </p:txBody>
      </p:sp>
      <p:sp>
        <p:nvSpPr>
          <p:cNvPr id="26" name="Ovál 25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tři hodiny</a:t>
            </a:r>
          </a:p>
        </p:txBody>
      </p:sp>
    </p:spTree>
    <p:extLst>
      <p:ext uri="{BB962C8B-B14F-4D97-AF65-F5344CB8AC3E}">
        <p14:creationId xmlns:p14="http://schemas.microsoft.com/office/powerpoint/2010/main" val="4198914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25" grpId="0" animBg="1"/>
      <p:bldP spid="26" grpId="0" animBg="1"/>
      <p:bldP spid="26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792" y="315633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4939620" y="1045253"/>
            <a:ext cx="3446638" cy="4673882"/>
            <a:chOff x="1655640" y="2886120"/>
            <a:chExt cx="3446638" cy="4673882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55640" y="2886120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3"/>
            <p:cNvSpPr/>
            <p:nvPr/>
          </p:nvSpPr>
          <p:spPr>
            <a:xfrm rot="5400013">
              <a:off x="3690110" y="4545386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6"/>
            <p:cNvSpPr/>
            <p:nvPr/>
          </p:nvSpPr>
          <p:spPr>
            <a:xfrm rot="11399999" flipH="1">
              <a:off x="2970118" y="5243133"/>
              <a:ext cx="539998" cy="1080363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vál 23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čtvrt na </a:t>
            </a:r>
            <a:r>
              <a:rPr lang="cs-CZ" sz="2400" b="1" dirty="0" smtClean="0"/>
              <a:t>šest</a:t>
            </a:r>
            <a:endParaRPr lang="cs-CZ" sz="2400" b="1" dirty="0"/>
          </a:p>
        </p:txBody>
      </p:sp>
      <p:sp>
        <p:nvSpPr>
          <p:cNvPr id="25" name="Ovál 24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čtvrt na sedm</a:t>
            </a:r>
            <a:endParaRPr lang="cs-CZ" sz="2400" b="1" dirty="0"/>
          </a:p>
        </p:txBody>
      </p:sp>
      <p:sp>
        <p:nvSpPr>
          <p:cNvPr id="26" name="Ovál 25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tři hodiny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88077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4" grpId="0" animBg="1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4860032" y="1092027"/>
            <a:ext cx="3446638" cy="4673882"/>
            <a:chOff x="1593360" y="2880360"/>
            <a:chExt cx="3446638" cy="4673882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93360" y="2880360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9799996" flipH="1">
              <a:off x="2790000" y="4418558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vál 23">
            <a:hlinkClick r:id="" action="ppaction://hlinkshowjump?jump=nextslide"/>
          </p:cNvPr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jedenáct hodin</a:t>
            </a:r>
          </a:p>
        </p:txBody>
      </p:sp>
      <p:sp>
        <p:nvSpPr>
          <p:cNvPr id="25" name="Ovál 24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dvanáct hodin</a:t>
            </a:r>
          </a:p>
        </p:txBody>
      </p:sp>
      <p:sp>
        <p:nvSpPr>
          <p:cNvPr id="26" name="Ovál 25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deset hodin</a:t>
            </a:r>
          </a:p>
        </p:txBody>
      </p:sp>
    </p:spTree>
    <p:extLst>
      <p:ext uri="{BB962C8B-B14F-4D97-AF65-F5344CB8AC3E}">
        <p14:creationId xmlns:p14="http://schemas.microsoft.com/office/powerpoint/2010/main" val="206637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5" grpId="1" animBg="1"/>
      <p:bldP spid="26" grpId="0" animBg="1"/>
      <p:bldP spid="26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744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4860032" y="1092027"/>
            <a:ext cx="3446638" cy="4673882"/>
            <a:chOff x="1593360" y="2880360"/>
            <a:chExt cx="3446638" cy="4673882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93360" y="2880360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" name="Volný tvar 21"/>
            <p:cNvSpPr/>
            <p:nvPr/>
          </p:nvSpPr>
          <p:spPr>
            <a:xfrm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 rot="19799996" flipH="1">
              <a:off x="2790000" y="4418558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4" name="Ovál 23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jedenáct hodin</a:t>
            </a:r>
            <a:endParaRPr lang="cs-CZ" sz="2400" b="1" dirty="0"/>
          </a:p>
        </p:txBody>
      </p:sp>
      <p:sp>
        <p:nvSpPr>
          <p:cNvPr id="25" name="Ovál 24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dvanáct </a:t>
            </a:r>
            <a:r>
              <a:rPr lang="cs-CZ" sz="2400" b="1" dirty="0"/>
              <a:t>hodin</a:t>
            </a:r>
          </a:p>
        </p:txBody>
      </p:sp>
      <p:sp>
        <p:nvSpPr>
          <p:cNvPr id="26" name="Ovál 25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deset </a:t>
            </a:r>
            <a:r>
              <a:rPr lang="cs-CZ" sz="2400" b="1" dirty="0"/>
              <a:t>hodin</a:t>
            </a:r>
          </a:p>
        </p:txBody>
      </p:sp>
    </p:spTree>
    <p:extLst>
      <p:ext uri="{BB962C8B-B14F-4D97-AF65-F5344CB8AC3E}">
        <p14:creationId xmlns:p14="http://schemas.microsoft.com/office/powerpoint/2010/main" val="2634020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5" grpId="0" animBg="1"/>
      <p:bldP spid="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4860032" y="1063862"/>
            <a:ext cx="3446638" cy="4674239"/>
            <a:chOff x="1593360" y="2880003"/>
            <a:chExt cx="3446638" cy="4674239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93360" y="2880003"/>
              <a:ext cx="3446638" cy="467423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1" name="Volný tvar 20"/>
            <p:cNvSpPr/>
            <p:nvPr/>
          </p:nvSpPr>
          <p:spPr>
            <a:xfrm rot="18899994" flipH="1">
              <a:off x="2673177" y="4451915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2" name="Volný tvar 21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3" name="Ovál 22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půl desáté</a:t>
            </a:r>
          </a:p>
        </p:txBody>
      </p:sp>
      <p:sp>
        <p:nvSpPr>
          <p:cNvPr id="24" name="Ovál 23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šest hodin</a:t>
            </a:r>
          </a:p>
        </p:txBody>
      </p:sp>
      <p:sp>
        <p:nvSpPr>
          <p:cNvPr id="25" name="Ovál 24">
            <a:hlinkClick r:id="" action="ppaction://hlinkshowjump?jump=nextslide"/>
          </p:cNvPr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půl jedenácté</a:t>
            </a:r>
          </a:p>
        </p:txBody>
      </p:sp>
    </p:spTree>
    <p:extLst>
      <p:ext uri="{BB962C8B-B14F-4D97-AF65-F5344CB8AC3E}">
        <p14:creationId xmlns:p14="http://schemas.microsoft.com/office/powerpoint/2010/main" val="3217152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9792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4860032" y="1063862"/>
            <a:ext cx="3446638" cy="4674239"/>
            <a:chOff x="1593360" y="2880003"/>
            <a:chExt cx="3446638" cy="4674239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93360" y="2880003"/>
              <a:ext cx="3446638" cy="467423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1" name="Volný tvar 20"/>
            <p:cNvSpPr/>
            <p:nvPr/>
          </p:nvSpPr>
          <p:spPr>
            <a:xfrm rot="18899994" flipH="1">
              <a:off x="2673177" y="4451915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2" name="Volný tvar 21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3" name="Ovál 22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půl </a:t>
            </a:r>
            <a:r>
              <a:rPr lang="cs-CZ" sz="2400" b="1" dirty="0" smtClean="0"/>
              <a:t>desáté</a:t>
            </a:r>
            <a:endParaRPr lang="cs-CZ" sz="2400" b="1" dirty="0"/>
          </a:p>
        </p:txBody>
      </p:sp>
      <p:sp>
        <p:nvSpPr>
          <p:cNvPr id="24" name="Ovál 23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šest hodin</a:t>
            </a:r>
            <a:endParaRPr lang="cs-CZ" sz="2400" b="1" dirty="0"/>
          </a:p>
        </p:txBody>
      </p:sp>
      <p:sp>
        <p:nvSpPr>
          <p:cNvPr id="25" name="Ovál 24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půl jedenácté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2306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3" grpId="0" animBg="1"/>
      <p:bldP spid="2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4846099" y="1094142"/>
            <a:ext cx="3446638" cy="4679999"/>
            <a:chOff x="1619996" y="2880003"/>
            <a:chExt cx="3446638" cy="4679999"/>
          </a:xfrm>
        </p:grpSpPr>
        <p:pic>
          <p:nvPicPr>
            <p:cNvPr id="19" name="Obrázek 18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46638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" name="Volný tvar 19"/>
            <p:cNvSpPr/>
            <p:nvPr/>
          </p:nvSpPr>
          <p:spPr>
            <a:xfrm rot="13110725" flipH="1">
              <a:off x="2793720" y="5092451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1" name="Volný tvar 20"/>
            <p:cNvSpPr/>
            <p:nvPr/>
          </p:nvSpPr>
          <p:spPr>
            <a:xfrm rot="5400013">
              <a:off x="3734057" y="459000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2" name="Ovál 21">
            <a:hlinkClick r:id="" action="ppaction://hlinkshowjump?jump=nextslide"/>
          </p:cNvPr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čtvrt na osm</a:t>
            </a:r>
          </a:p>
        </p:txBody>
      </p:sp>
      <p:sp>
        <p:nvSpPr>
          <p:cNvPr id="23" name="Ovál 22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tři hodiny</a:t>
            </a:r>
          </a:p>
        </p:txBody>
      </p:sp>
      <p:sp>
        <p:nvSpPr>
          <p:cNvPr id="24" name="Ovál 23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čtvrt na sedm</a:t>
            </a:r>
          </a:p>
        </p:txBody>
      </p:sp>
    </p:spTree>
    <p:extLst>
      <p:ext uri="{BB962C8B-B14F-4D97-AF65-F5344CB8AC3E}">
        <p14:creationId xmlns:p14="http://schemas.microsoft.com/office/powerpoint/2010/main" val="2026426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3" grpId="1" animBg="1"/>
      <p:bldP spid="24" grpId="0" animBg="1"/>
      <p:bldP spid="24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156333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4846099" y="1094142"/>
            <a:ext cx="3446638" cy="4679999"/>
            <a:chOff x="1619996" y="2880003"/>
            <a:chExt cx="3446638" cy="4679999"/>
          </a:xfrm>
        </p:grpSpPr>
        <p:pic>
          <p:nvPicPr>
            <p:cNvPr id="19" name="Obrázek 18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46638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" name="Volný tvar 19"/>
            <p:cNvSpPr/>
            <p:nvPr/>
          </p:nvSpPr>
          <p:spPr>
            <a:xfrm rot="13110725" flipH="1">
              <a:off x="2793720" y="5092451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1" name="Volný tvar 20"/>
            <p:cNvSpPr/>
            <p:nvPr/>
          </p:nvSpPr>
          <p:spPr>
            <a:xfrm rot="5400013">
              <a:off x="3734057" y="459000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2" name="Ovál 21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čtvrt na osm</a:t>
            </a:r>
            <a:endParaRPr lang="cs-CZ" sz="2400" b="1" dirty="0"/>
          </a:p>
        </p:txBody>
      </p:sp>
      <p:sp>
        <p:nvSpPr>
          <p:cNvPr id="23" name="Ovál 22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tři hodiny</a:t>
            </a:r>
            <a:endParaRPr lang="cs-CZ" sz="2400" b="1" dirty="0"/>
          </a:p>
        </p:txBody>
      </p:sp>
      <p:sp>
        <p:nvSpPr>
          <p:cNvPr id="24" name="Ovál 23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čtvrt </a:t>
            </a:r>
            <a:r>
              <a:rPr lang="cs-CZ" sz="2400" b="1" dirty="0" smtClean="0"/>
              <a:t>na sedm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81446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3" grpId="0" animBg="1"/>
      <p:bldP spid="2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dvanáct hodin</a:t>
            </a:r>
          </a:p>
        </p:txBody>
      </p:sp>
      <p:sp>
        <p:nvSpPr>
          <p:cNvPr id="22" name="Ovál 21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jedna hodina</a:t>
            </a:r>
          </a:p>
        </p:txBody>
      </p:sp>
      <p:sp>
        <p:nvSpPr>
          <p:cNvPr id="23" name="Ovál 22">
            <a:hlinkClick r:id="" action="ppaction://hlinkshowjump?jump=nextslide"/>
          </p:cNvPr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jedenáct hodin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4854071" y="1096864"/>
            <a:ext cx="3446638" cy="4673882"/>
            <a:chOff x="1619996" y="2880003"/>
            <a:chExt cx="3446638" cy="4673882"/>
          </a:xfrm>
        </p:grpSpPr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6" name="Volný tvar 25"/>
            <p:cNvSpPr/>
            <p:nvPr/>
          </p:nvSpPr>
          <p:spPr>
            <a:xfrm rot="19499984" flipH="1">
              <a:off x="2808717" y="4443053"/>
              <a:ext cx="539998" cy="1078918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7" name="Volný tvar 26"/>
            <p:cNvSpPr/>
            <p:nvPr/>
          </p:nvSpPr>
          <p:spPr>
            <a:xfrm flipH="1"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70308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1" grpId="0" animBg="1"/>
      <p:bldP spid="21" grpId="1" animBg="1"/>
      <p:bldP spid="22" grpId="0" animBg="1"/>
      <p:bldP spid="22" grpId="1" animBg="1"/>
      <p:bldP spid="2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9792" y="645369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4854071" y="1096864"/>
            <a:ext cx="3446638" cy="4673882"/>
            <a:chOff x="1619996" y="2880003"/>
            <a:chExt cx="3446638" cy="4673882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9" name="Volný tvar 18"/>
            <p:cNvSpPr/>
            <p:nvPr/>
          </p:nvSpPr>
          <p:spPr>
            <a:xfrm rot="19499984" flipH="1">
              <a:off x="2808717" y="4443053"/>
              <a:ext cx="539998" cy="1078918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20" name="Volný tvar 19"/>
            <p:cNvSpPr/>
            <p:nvPr/>
          </p:nvSpPr>
          <p:spPr>
            <a:xfrm flipH="1"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1" name="Ovál 20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dvanáct </a:t>
            </a:r>
            <a:r>
              <a:rPr lang="cs-CZ" sz="2400" b="1" dirty="0"/>
              <a:t>hodin</a:t>
            </a:r>
          </a:p>
        </p:txBody>
      </p:sp>
      <p:sp>
        <p:nvSpPr>
          <p:cNvPr id="22" name="Ovál 21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jedna hodina</a:t>
            </a:r>
            <a:endParaRPr lang="cs-CZ" sz="2400" b="1" dirty="0"/>
          </a:p>
        </p:txBody>
      </p:sp>
      <p:sp>
        <p:nvSpPr>
          <p:cNvPr id="23" name="Ovál 22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jedenáct hodin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89730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1" grpId="0" animBg="1"/>
      <p:bldP spid="2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5021060" y="1063860"/>
            <a:ext cx="3420002" cy="4679999"/>
            <a:chOff x="1619996" y="2880003"/>
            <a:chExt cx="3420002" cy="4679999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9" name="Volný tvar 18"/>
            <p:cNvSpPr/>
            <p:nvPr/>
          </p:nvSpPr>
          <p:spPr>
            <a:xfrm rot="11700011" flipH="1">
              <a:off x="2879492" y="5271481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0" name="Ovál 19">
            <a:hlinkClick r:id="" action="ppaction://hlinkshowjump?jump=nextslide"/>
          </p:cNvPr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půl sedmé</a:t>
            </a:r>
          </a:p>
        </p:txBody>
      </p:sp>
      <p:sp>
        <p:nvSpPr>
          <p:cNvPr id="21" name="Ovál 20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šest hodin</a:t>
            </a:r>
          </a:p>
        </p:txBody>
      </p:sp>
      <p:sp>
        <p:nvSpPr>
          <p:cNvPr id="22" name="Ovál 21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půl šesté</a:t>
            </a:r>
          </a:p>
        </p:txBody>
      </p:sp>
    </p:spTree>
    <p:extLst>
      <p:ext uri="{BB962C8B-B14F-4D97-AF65-F5344CB8AC3E}">
        <p14:creationId xmlns:p14="http://schemas.microsoft.com/office/powerpoint/2010/main" val="4100727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1" grpId="1" animBg="1"/>
      <p:bldP spid="22" grpId="0" animBg="1"/>
      <p:bldP spid="22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62744" y="2319346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5021060" y="1063860"/>
            <a:ext cx="3420002" cy="4679999"/>
            <a:chOff x="1619996" y="2880003"/>
            <a:chExt cx="3420002" cy="4679999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9" name="Volný tvar 18"/>
            <p:cNvSpPr/>
            <p:nvPr/>
          </p:nvSpPr>
          <p:spPr>
            <a:xfrm rot="11700011" flipH="1">
              <a:off x="2879492" y="5271481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20" name="Ovál 19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půl sedmé</a:t>
            </a:r>
            <a:endParaRPr lang="cs-CZ" sz="2400" b="1" dirty="0"/>
          </a:p>
        </p:txBody>
      </p:sp>
      <p:sp>
        <p:nvSpPr>
          <p:cNvPr id="21" name="Ovál 20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šest hodin</a:t>
            </a:r>
            <a:endParaRPr lang="cs-CZ" sz="2400" b="1" dirty="0"/>
          </a:p>
        </p:txBody>
      </p:sp>
      <p:sp>
        <p:nvSpPr>
          <p:cNvPr id="22" name="Ovál 21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půl </a:t>
            </a:r>
            <a:r>
              <a:rPr lang="cs-CZ" sz="2400" b="1" dirty="0" smtClean="0"/>
              <a:t>šesté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6788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1" grpId="0" animBg="1"/>
      <p:bldP spid="2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4986011" y="886744"/>
            <a:ext cx="3420002" cy="4674239"/>
            <a:chOff x="1619996" y="2880003"/>
            <a:chExt cx="3420002" cy="4674239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423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rot="16199987" flipH="1">
              <a:off x="2465977" y="459001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 rot="18899994" flipH="1">
              <a:off x="2764278" y="4467250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9" name="Ovál 18">
            <a:hlinkClick r:id="" action="ppaction://hlinkshowjump?jump=nextslide"/>
          </p:cNvPr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třičtvrtě</a:t>
            </a:r>
            <a:r>
              <a:rPr lang="cs-CZ" sz="2000" b="1" dirty="0"/>
              <a:t> na jedenáct</a:t>
            </a:r>
          </a:p>
        </p:txBody>
      </p:sp>
      <p:sp>
        <p:nvSpPr>
          <p:cNvPr id="20" name="Ovál 19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devět hodin</a:t>
            </a:r>
          </a:p>
        </p:txBody>
      </p:sp>
      <p:sp>
        <p:nvSpPr>
          <p:cNvPr id="21" name="Ovál 20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třičtvrtě</a:t>
            </a:r>
            <a:r>
              <a:rPr lang="cs-CZ" sz="2000" b="1" dirty="0"/>
              <a:t> na jedenáct</a:t>
            </a:r>
          </a:p>
        </p:txBody>
      </p:sp>
    </p:spTree>
    <p:extLst>
      <p:ext uri="{BB962C8B-B14F-4D97-AF65-F5344CB8AC3E}">
        <p14:creationId xmlns:p14="http://schemas.microsoft.com/office/powerpoint/2010/main" val="157680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0" grpId="1" animBg="1"/>
      <p:bldP spid="21" grpId="0" animBg="1"/>
      <p:bldP spid="21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60776" y="645368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4986011" y="886744"/>
            <a:ext cx="3420002" cy="4674239"/>
            <a:chOff x="1619996" y="2880003"/>
            <a:chExt cx="3420002" cy="4674239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423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rot="16199987" flipH="1">
              <a:off x="2465977" y="459001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 rot="18899994" flipH="1">
              <a:off x="2764278" y="4467250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9" name="Ovál 18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třičtvrtě</a:t>
            </a:r>
            <a:r>
              <a:rPr lang="cs-CZ" sz="2000" b="1" dirty="0" smtClean="0"/>
              <a:t> na jedenáct</a:t>
            </a:r>
            <a:endParaRPr lang="cs-CZ" sz="2000" b="1" dirty="0"/>
          </a:p>
        </p:txBody>
      </p:sp>
      <p:sp>
        <p:nvSpPr>
          <p:cNvPr id="20" name="Ovál 19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devět hodin</a:t>
            </a:r>
            <a:endParaRPr lang="cs-CZ" sz="2400" b="1" dirty="0"/>
          </a:p>
        </p:txBody>
      </p:sp>
      <p:sp>
        <p:nvSpPr>
          <p:cNvPr id="21" name="Ovál 20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třičtvrtě</a:t>
            </a:r>
            <a:r>
              <a:rPr lang="cs-CZ" sz="2000" b="1" dirty="0"/>
              <a:t> na jedenáct</a:t>
            </a:r>
          </a:p>
        </p:txBody>
      </p:sp>
    </p:spTree>
    <p:extLst>
      <p:ext uri="{BB962C8B-B14F-4D97-AF65-F5344CB8AC3E}">
        <p14:creationId xmlns:p14="http://schemas.microsoft.com/office/powerpoint/2010/main" val="289247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0" grpId="0" animBg="1"/>
      <p:bldP spid="2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4980863" y="1034455"/>
            <a:ext cx="3446638" cy="4673882"/>
            <a:chOff x="1534225" y="2916708"/>
            <a:chExt cx="3446638" cy="4673882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34225" y="2916708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rot="16500000" flipH="1">
              <a:off x="2523113" y="4755629"/>
              <a:ext cx="539998" cy="1079275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 rot="5400013">
              <a:off x="3618101" y="4621263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9" name="Ovál 18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čtvrt na </a:t>
            </a:r>
            <a:r>
              <a:rPr lang="cs-CZ" sz="2400" b="1" dirty="0" smtClean="0"/>
              <a:t>devět</a:t>
            </a:r>
            <a:endParaRPr lang="cs-CZ" sz="2400" b="1" dirty="0"/>
          </a:p>
        </p:txBody>
      </p:sp>
      <p:sp>
        <p:nvSpPr>
          <p:cNvPr id="20" name="Ovál 19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tři hodiny</a:t>
            </a:r>
          </a:p>
        </p:txBody>
      </p:sp>
      <p:sp>
        <p:nvSpPr>
          <p:cNvPr id="21" name="Ovál 20">
            <a:hlinkClick r:id="" action="ppaction://hlinkshowjump?jump=nextslide"/>
          </p:cNvPr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čtvrt na deset</a:t>
            </a:r>
          </a:p>
        </p:txBody>
      </p:sp>
    </p:spTree>
    <p:extLst>
      <p:ext uri="{BB962C8B-B14F-4D97-AF65-F5344CB8AC3E}">
        <p14:creationId xmlns:p14="http://schemas.microsoft.com/office/powerpoint/2010/main" val="795553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9" grpId="0" animBg="1"/>
      <p:bldP spid="19" grpId="1" animBg="1"/>
      <p:bldP spid="20" grpId="0" animBg="1"/>
      <p:bldP spid="20" grpId="1" animBg="1"/>
      <p:bldP spid="2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62744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4980863" y="1034455"/>
            <a:ext cx="3446638" cy="4673882"/>
            <a:chOff x="1534225" y="2916708"/>
            <a:chExt cx="3446638" cy="4673882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34225" y="2916708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Volný tvar 14"/>
            <p:cNvSpPr/>
            <p:nvPr/>
          </p:nvSpPr>
          <p:spPr>
            <a:xfrm rot="16500000" flipH="1">
              <a:off x="2523113" y="4755629"/>
              <a:ext cx="539998" cy="1079275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 rot="5400013">
              <a:off x="3618101" y="4621263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9" name="Ovál 18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čtvrt na </a:t>
            </a:r>
            <a:r>
              <a:rPr lang="cs-CZ" sz="2400" b="1" dirty="0" smtClean="0"/>
              <a:t>devět</a:t>
            </a:r>
            <a:endParaRPr lang="cs-CZ" sz="2400" b="1" dirty="0"/>
          </a:p>
        </p:txBody>
      </p:sp>
      <p:sp>
        <p:nvSpPr>
          <p:cNvPr id="20" name="Ovál 19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tři hodiny</a:t>
            </a:r>
            <a:endParaRPr lang="cs-CZ" sz="2400" b="1" dirty="0"/>
          </a:p>
        </p:txBody>
      </p:sp>
      <p:sp>
        <p:nvSpPr>
          <p:cNvPr id="21" name="Ovál 20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čtvrt na deset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21419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9" grpId="0" animBg="1"/>
      <p:bldP spid="2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975349" y="1063860"/>
            <a:ext cx="3420002" cy="4674239"/>
            <a:chOff x="1619996" y="2880003"/>
            <a:chExt cx="3420002" cy="4674239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423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Volný tvar 12"/>
            <p:cNvSpPr/>
            <p:nvPr/>
          </p:nvSpPr>
          <p:spPr>
            <a:xfrm rot="16199987" flipH="1">
              <a:off x="2455315" y="4590522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 rot="18832270" flipH="1">
              <a:off x="2777664" y="4467914"/>
              <a:ext cx="551090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5" name="Ovál 14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devět hodin</a:t>
            </a:r>
          </a:p>
        </p:txBody>
      </p:sp>
      <p:sp>
        <p:nvSpPr>
          <p:cNvPr id="18" name="Ovál 17">
            <a:hlinkClick r:id="" action="ppaction://hlinkshowjump?jump=nextslide"/>
          </p:cNvPr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třičtvrtě</a:t>
            </a:r>
            <a:r>
              <a:rPr lang="cs-CZ" sz="2000" b="1" dirty="0"/>
              <a:t> na jedenáct</a:t>
            </a:r>
          </a:p>
        </p:txBody>
      </p:sp>
      <p:sp>
        <p:nvSpPr>
          <p:cNvPr id="19" name="Ovál 18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třičtvrtě</a:t>
            </a:r>
            <a:r>
              <a:rPr lang="cs-CZ" sz="2000" b="1" dirty="0"/>
              <a:t> na deset</a:t>
            </a:r>
          </a:p>
        </p:txBody>
      </p:sp>
    </p:spTree>
    <p:extLst>
      <p:ext uri="{BB962C8B-B14F-4D97-AF65-F5344CB8AC3E}">
        <p14:creationId xmlns:p14="http://schemas.microsoft.com/office/powerpoint/2010/main" val="271573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8" grpId="0" animBg="1"/>
      <p:bldP spid="19" grpId="0" animBg="1"/>
      <p:bldP spid="19" grpId="1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1760" y="64536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975349" y="1063860"/>
            <a:ext cx="3420002" cy="4674239"/>
            <a:chOff x="1619996" y="2880003"/>
            <a:chExt cx="3420002" cy="4674239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423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Volný tvar 12"/>
            <p:cNvSpPr/>
            <p:nvPr/>
          </p:nvSpPr>
          <p:spPr>
            <a:xfrm rot="16199987" flipH="1">
              <a:off x="2455315" y="4590522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 rot="18832270" flipH="1">
              <a:off x="2777664" y="4467914"/>
              <a:ext cx="551090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5" name="Ovál 14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devět hodin</a:t>
            </a:r>
            <a:endParaRPr lang="cs-CZ" sz="2400" b="1" dirty="0"/>
          </a:p>
        </p:txBody>
      </p:sp>
      <p:sp>
        <p:nvSpPr>
          <p:cNvPr id="18" name="Ovál 17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třičtvrtě</a:t>
            </a:r>
            <a:r>
              <a:rPr lang="cs-CZ" sz="2000" b="1" dirty="0" smtClean="0"/>
              <a:t> na jedenáct</a:t>
            </a:r>
            <a:endParaRPr lang="cs-CZ" sz="2000" b="1" dirty="0"/>
          </a:p>
        </p:txBody>
      </p:sp>
      <p:sp>
        <p:nvSpPr>
          <p:cNvPr id="19" name="Ovál 18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třičtvrtě</a:t>
            </a:r>
            <a:r>
              <a:rPr lang="cs-CZ" sz="2000" b="1" dirty="0"/>
              <a:t> na </a:t>
            </a:r>
            <a:r>
              <a:rPr lang="cs-CZ" sz="2000" b="1" dirty="0" smtClean="0"/>
              <a:t>deset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92975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5" grpId="0" animBg="1"/>
      <p:bldP spid="1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932040" y="1054820"/>
            <a:ext cx="3420002" cy="4679999"/>
            <a:chOff x="1619996" y="2880003"/>
            <a:chExt cx="3420002" cy="4679999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Volný tvar 12"/>
            <p:cNvSpPr/>
            <p:nvPr/>
          </p:nvSpPr>
          <p:spPr>
            <a:xfrm rot="5400013">
              <a:off x="3701056" y="459000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 rot="4500595">
              <a:off x="3417554" y="4639515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5" name="Ovál 14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čtvrt na dvě</a:t>
            </a:r>
          </a:p>
        </p:txBody>
      </p:sp>
      <p:sp>
        <p:nvSpPr>
          <p:cNvPr id="18" name="Ovál 17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tři hodiny</a:t>
            </a:r>
          </a:p>
        </p:txBody>
      </p:sp>
      <p:sp>
        <p:nvSpPr>
          <p:cNvPr id="19" name="Ovál 18">
            <a:hlinkClick r:id="" action="ppaction://hlinkshowjump?jump=nextslide"/>
          </p:cNvPr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čtvrt na tři</a:t>
            </a:r>
          </a:p>
        </p:txBody>
      </p:sp>
    </p:spTree>
    <p:extLst>
      <p:ext uri="{BB962C8B-B14F-4D97-AF65-F5344CB8AC3E}">
        <p14:creationId xmlns:p14="http://schemas.microsoft.com/office/powerpoint/2010/main" val="3682160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8" grpId="0" animBg="1"/>
      <p:bldP spid="18" grpId="1" animBg="1"/>
      <p:bldP spid="1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60776" y="315633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932040" y="1054820"/>
            <a:ext cx="3420002" cy="4679999"/>
            <a:chOff x="1619996" y="2880003"/>
            <a:chExt cx="3420002" cy="4679999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Volný tvar 12"/>
            <p:cNvSpPr/>
            <p:nvPr/>
          </p:nvSpPr>
          <p:spPr>
            <a:xfrm rot="5400013">
              <a:off x="3701056" y="459000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 rot="4500595">
              <a:off x="3417554" y="4639515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5" name="Ovál 14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čtvrt na </a:t>
            </a:r>
            <a:r>
              <a:rPr lang="cs-CZ" sz="2400" b="1" dirty="0" smtClean="0"/>
              <a:t>dvě</a:t>
            </a:r>
            <a:endParaRPr lang="cs-CZ" sz="2400" b="1" dirty="0"/>
          </a:p>
        </p:txBody>
      </p:sp>
      <p:sp>
        <p:nvSpPr>
          <p:cNvPr id="18" name="Ovál 17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tři hodiny</a:t>
            </a:r>
            <a:endParaRPr lang="cs-CZ" sz="2400" b="1" dirty="0"/>
          </a:p>
        </p:txBody>
      </p:sp>
      <p:sp>
        <p:nvSpPr>
          <p:cNvPr id="19" name="Ovál 18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čtvrt na tři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999226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1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4828690" y="1082541"/>
            <a:ext cx="3420002" cy="4673882"/>
            <a:chOff x="1619996" y="2886120"/>
            <a:chExt cx="3420002" cy="4673882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6120"/>
              <a:ext cx="3420002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" name="Volný tvar 10"/>
            <p:cNvSpPr/>
            <p:nvPr/>
          </p:nvSpPr>
          <p:spPr>
            <a:xfrm rot="16199987" flipH="1">
              <a:off x="2419077" y="4629192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2" name="Volný tvar 11"/>
            <p:cNvSpPr/>
            <p:nvPr/>
          </p:nvSpPr>
          <p:spPr>
            <a:xfrm rot="14150403" flipH="1">
              <a:off x="2626632" y="5033850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3" name="Ovál 12">
            <a:hlinkClick r:id="" action="ppaction://hlinkshowjump?jump=nextslide"/>
          </p:cNvPr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třičtvrtě</a:t>
            </a:r>
            <a:r>
              <a:rPr lang="cs-CZ" sz="2000" b="1" dirty="0"/>
              <a:t> na osm</a:t>
            </a:r>
          </a:p>
        </p:txBody>
      </p:sp>
      <p:sp>
        <p:nvSpPr>
          <p:cNvPr id="14" name="Ovál 13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třičtvrtě</a:t>
            </a:r>
            <a:r>
              <a:rPr lang="cs-CZ" sz="2000" b="1" dirty="0"/>
              <a:t> na sedm</a:t>
            </a:r>
          </a:p>
        </p:txBody>
      </p:sp>
      <p:sp>
        <p:nvSpPr>
          <p:cNvPr id="15" name="Ovál 14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třičtvrtě</a:t>
            </a:r>
            <a:r>
              <a:rPr lang="cs-CZ" sz="2000" b="1" dirty="0"/>
              <a:t> na devět</a:t>
            </a:r>
          </a:p>
        </p:txBody>
      </p:sp>
    </p:spTree>
    <p:extLst>
      <p:ext uri="{BB962C8B-B14F-4D97-AF65-F5344CB8AC3E}">
        <p14:creationId xmlns:p14="http://schemas.microsoft.com/office/powerpoint/2010/main" val="2635845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4" grpId="1" animBg="1"/>
      <p:bldP spid="15" grpId="0" animBg="1"/>
      <p:bldP spid="15" grpId="1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09792" y="1482357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4828690" y="1082541"/>
            <a:ext cx="3420002" cy="4673882"/>
            <a:chOff x="1619996" y="2886120"/>
            <a:chExt cx="3420002" cy="4673882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6120"/>
              <a:ext cx="3420002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" name="Volný tvar 10"/>
            <p:cNvSpPr/>
            <p:nvPr/>
          </p:nvSpPr>
          <p:spPr>
            <a:xfrm rot="16199987" flipH="1">
              <a:off x="2419077" y="4629192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2" name="Volný tvar 11"/>
            <p:cNvSpPr/>
            <p:nvPr/>
          </p:nvSpPr>
          <p:spPr>
            <a:xfrm rot="14150403" flipH="1">
              <a:off x="2626632" y="5033850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3" name="Ovál 12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třičtvrtě</a:t>
            </a:r>
            <a:r>
              <a:rPr lang="cs-CZ" sz="2000" b="1" dirty="0" smtClean="0"/>
              <a:t> na osm</a:t>
            </a:r>
            <a:endParaRPr lang="cs-CZ" sz="2000" b="1" dirty="0"/>
          </a:p>
        </p:txBody>
      </p:sp>
      <p:sp>
        <p:nvSpPr>
          <p:cNvPr id="14" name="Ovál 13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třičtvrtě</a:t>
            </a:r>
            <a:r>
              <a:rPr lang="cs-CZ" sz="2000" b="1" dirty="0"/>
              <a:t> na </a:t>
            </a:r>
            <a:r>
              <a:rPr lang="cs-CZ" sz="2000" b="1" dirty="0" smtClean="0"/>
              <a:t>sedm</a:t>
            </a:r>
            <a:endParaRPr lang="cs-CZ" sz="2000" b="1" dirty="0"/>
          </a:p>
        </p:txBody>
      </p:sp>
      <p:sp>
        <p:nvSpPr>
          <p:cNvPr id="15" name="Ovál 14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třičtvrtě</a:t>
            </a:r>
            <a:r>
              <a:rPr lang="cs-CZ" sz="2000" b="1" dirty="0"/>
              <a:t> na </a:t>
            </a:r>
            <a:r>
              <a:rPr lang="cs-CZ" sz="2000" b="1" dirty="0" smtClean="0"/>
              <a:t>devět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98719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4" grpId="0" animBg="1"/>
      <p:bldP spid="1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4860032" y="1096758"/>
            <a:ext cx="3446638" cy="4673882"/>
            <a:chOff x="1593360" y="2880360"/>
            <a:chExt cx="3446638" cy="4673882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93360" y="2880360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Volný tvar 7"/>
            <p:cNvSpPr/>
            <p:nvPr/>
          </p:nvSpPr>
          <p:spPr>
            <a:xfrm rot="14399983" flipH="1">
              <a:off x="2670092" y="5040003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1" name="Ovál 10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dvanáct hodin</a:t>
            </a:r>
          </a:p>
        </p:txBody>
      </p:sp>
      <p:sp>
        <p:nvSpPr>
          <p:cNvPr id="12" name="Ovál 11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sedm hodin</a:t>
            </a:r>
          </a:p>
        </p:txBody>
      </p:sp>
      <p:sp>
        <p:nvSpPr>
          <p:cNvPr id="13" name="Ovál 12">
            <a:hlinkClick r:id="" action="ppaction://hlinkshowjump?jump=nextslide"/>
          </p:cNvPr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osm hodin</a:t>
            </a:r>
          </a:p>
        </p:txBody>
      </p:sp>
    </p:spTree>
    <p:extLst>
      <p:ext uri="{BB962C8B-B14F-4D97-AF65-F5344CB8AC3E}">
        <p14:creationId xmlns:p14="http://schemas.microsoft.com/office/powerpoint/2010/main" val="2691031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411760" y="148235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4860032" y="1096758"/>
            <a:ext cx="3446638" cy="4673882"/>
            <a:chOff x="1593360" y="2880360"/>
            <a:chExt cx="3446638" cy="4673882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593360" y="2880360"/>
              <a:ext cx="3446638" cy="467388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Volný tvar 7"/>
            <p:cNvSpPr/>
            <p:nvPr/>
          </p:nvSpPr>
          <p:spPr>
            <a:xfrm rot="14399983" flipH="1">
              <a:off x="2670092" y="5040003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3060003" y="3960001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11" name="Ovál 10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dvanáct </a:t>
            </a:r>
            <a:r>
              <a:rPr lang="cs-CZ" sz="2400" b="1" dirty="0"/>
              <a:t>hodin</a:t>
            </a:r>
          </a:p>
        </p:txBody>
      </p:sp>
      <p:sp>
        <p:nvSpPr>
          <p:cNvPr id="12" name="Ovál 11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sedm </a:t>
            </a:r>
            <a:r>
              <a:rPr lang="cs-CZ" sz="2400" b="1" dirty="0"/>
              <a:t>hodin</a:t>
            </a:r>
          </a:p>
        </p:txBody>
      </p:sp>
      <p:sp>
        <p:nvSpPr>
          <p:cNvPr id="13" name="Ovál 12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osm hodin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64597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4860032" y="1124744"/>
            <a:ext cx="3420002" cy="4679999"/>
            <a:chOff x="1619996" y="2880003"/>
            <a:chExt cx="3420002" cy="4679999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Volný tvar 6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8" name="Volný tvar 7"/>
            <p:cNvSpPr/>
            <p:nvPr/>
          </p:nvSpPr>
          <p:spPr>
            <a:xfrm rot="20699998" flipH="1">
              <a:off x="2929435" y="4324546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9" name="Ovál 8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půl jedenácté</a:t>
            </a:r>
          </a:p>
        </p:txBody>
      </p:sp>
      <p:sp>
        <p:nvSpPr>
          <p:cNvPr id="10" name="Ovál 9">
            <a:hlinkClick r:id="" action="ppaction://hlinkshowjump?jump=nextslide"/>
          </p:cNvPr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půl dvanácté</a:t>
            </a:r>
          </a:p>
        </p:txBody>
      </p:sp>
      <p:sp>
        <p:nvSpPr>
          <p:cNvPr id="11" name="Ovál 10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šest hodin</a:t>
            </a:r>
          </a:p>
        </p:txBody>
      </p:sp>
    </p:spTree>
    <p:extLst>
      <p:ext uri="{BB962C8B-B14F-4D97-AF65-F5344CB8AC3E}">
        <p14:creationId xmlns:p14="http://schemas.microsoft.com/office/powerpoint/2010/main" val="3467567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10" grpId="0" animBg="1"/>
      <p:bldP spid="11" grpId="0" animBg="1"/>
      <p:bldP spid="11" grpId="1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1760" y="2319344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4860032" y="1124744"/>
            <a:ext cx="3420002" cy="4679999"/>
            <a:chOff x="1619996" y="2880003"/>
            <a:chExt cx="3420002" cy="4679999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Volný tvar 6"/>
            <p:cNvSpPr/>
            <p:nvPr/>
          </p:nvSpPr>
          <p:spPr>
            <a:xfrm flipV="1">
              <a:off x="3060003" y="5219998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8" name="Volný tvar 7"/>
            <p:cNvSpPr/>
            <p:nvPr/>
          </p:nvSpPr>
          <p:spPr>
            <a:xfrm rot="20699998" flipH="1">
              <a:off x="2929435" y="4324546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9" name="Ovál 8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půl </a:t>
            </a:r>
            <a:r>
              <a:rPr lang="cs-CZ" sz="2400" b="1" dirty="0" smtClean="0"/>
              <a:t>jedenácté</a:t>
            </a:r>
            <a:endParaRPr lang="cs-CZ" sz="2400" b="1" dirty="0"/>
          </a:p>
        </p:txBody>
      </p:sp>
      <p:sp>
        <p:nvSpPr>
          <p:cNvPr id="10" name="Ovál 9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půl dvanácté</a:t>
            </a:r>
            <a:endParaRPr lang="cs-CZ" sz="2400" b="1" dirty="0"/>
          </a:p>
        </p:txBody>
      </p:sp>
      <p:sp>
        <p:nvSpPr>
          <p:cNvPr id="11" name="Ovál 10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šest hodin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8360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9" grpId="0" animBg="1"/>
      <p:bldP spid="11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5039998" y="1007610"/>
            <a:ext cx="3420002" cy="4679999"/>
            <a:chOff x="1619996" y="2880003"/>
            <a:chExt cx="3420002" cy="4679999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" name="Volný tvar 5"/>
            <p:cNvSpPr/>
            <p:nvPr/>
          </p:nvSpPr>
          <p:spPr>
            <a:xfrm rot="5400013">
              <a:off x="3698075" y="454278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7" name="Volný tvar 6"/>
            <p:cNvSpPr/>
            <p:nvPr/>
          </p:nvSpPr>
          <p:spPr>
            <a:xfrm rot="13200003" flipH="1">
              <a:off x="2765859" y="5040002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8" name="Ovál 7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čtvrt na sedm</a:t>
            </a:r>
          </a:p>
        </p:txBody>
      </p:sp>
      <p:sp>
        <p:nvSpPr>
          <p:cNvPr id="9" name="Ovál 8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tři hodiny</a:t>
            </a:r>
          </a:p>
        </p:txBody>
      </p:sp>
      <p:sp>
        <p:nvSpPr>
          <p:cNvPr id="10" name="Ovál 9">
            <a:hlinkClick r:id="" action="ppaction://hlinkshowjump?jump=nextslide"/>
          </p:cNvPr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čtvrt na osm</a:t>
            </a:r>
          </a:p>
        </p:txBody>
      </p:sp>
    </p:spTree>
    <p:extLst>
      <p:ext uri="{BB962C8B-B14F-4D97-AF65-F5344CB8AC3E}">
        <p14:creationId xmlns:p14="http://schemas.microsoft.com/office/powerpoint/2010/main" val="2876559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9" grpId="0" animBg="1"/>
      <p:bldP spid="9" grpId="1" animBg="1"/>
      <p:bldP spid="10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460776" y="2319345"/>
            <a:ext cx="950984" cy="8369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5039998" y="1007610"/>
            <a:ext cx="3420002" cy="4679999"/>
            <a:chOff x="1619996" y="2880003"/>
            <a:chExt cx="3420002" cy="4679999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1619996" y="2880003"/>
              <a:ext cx="3420002" cy="46799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" name="Volný tvar 5"/>
            <p:cNvSpPr/>
            <p:nvPr/>
          </p:nvSpPr>
          <p:spPr>
            <a:xfrm rot="5400013">
              <a:off x="3698075" y="4542780"/>
              <a:ext cx="539998" cy="143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  <p:sp>
          <p:nvSpPr>
            <p:cNvPr id="7" name="Volný tvar 6"/>
            <p:cNvSpPr/>
            <p:nvPr/>
          </p:nvSpPr>
          <p:spPr>
            <a:xfrm rot="13200003" flipH="1">
              <a:off x="2765859" y="5040002"/>
              <a:ext cx="539998" cy="1079997"/>
            </a:xfrm>
            <a:custGeom>
              <a:avLst>
                <a:gd name="f0" fmla="val 5400"/>
                <a:gd name="f1" fmla="val 5400"/>
              </a:avLst>
              <a:gdLst>
                <a:gd name="f2" fmla="val w"/>
                <a:gd name="f3" fmla="val h"/>
                <a:gd name="f4" fmla="val 0"/>
                <a:gd name="f5" fmla="val 21600"/>
                <a:gd name="f6" fmla="val 10800"/>
                <a:gd name="f7" fmla="*/ f2 1 21600"/>
                <a:gd name="f8" fmla="*/ f3 1 21600"/>
                <a:gd name="f9" fmla="val f4"/>
                <a:gd name="f10" fmla="val f5"/>
                <a:gd name="f11" fmla="pin 0 f1 10800"/>
                <a:gd name="f12" fmla="pin 0 f0 21600"/>
                <a:gd name="f13" fmla="+- f10 0 f9"/>
                <a:gd name="f14" fmla="val f11"/>
                <a:gd name="f15" fmla="val f12"/>
                <a:gd name="f16" fmla="*/ f11 f7 1"/>
                <a:gd name="f17" fmla="*/ f12 f8 1"/>
                <a:gd name="f18" fmla="*/ f13 1 21600"/>
                <a:gd name="f19" fmla="+- 21600 0 f14"/>
                <a:gd name="f20" fmla="*/ f15 f14 1"/>
                <a:gd name="f21" fmla="*/ f14 f7 1"/>
                <a:gd name="f22" fmla="*/ 21600 f18 1"/>
                <a:gd name="f23" fmla="*/ f20 1 10800"/>
                <a:gd name="f24" fmla="*/ f19 f7 1"/>
                <a:gd name="f25" fmla="+- f15 0 f23"/>
                <a:gd name="f26" fmla="*/ f22 1 f18"/>
                <a:gd name="f27" fmla="*/ f26 f8 1"/>
                <a:gd name="f28" fmla="*/ f25 f8 1"/>
              </a:gdLst>
              <a:ahLst>
                <a:ahXY gdRefX="f1" minX="f4" maxX="f6" gdRefY="f0" minY="f4" maxY="f5">
                  <a:pos x="f16" y="f1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8" r="f24" b="f27"/>
              <a:pathLst>
                <a:path w="21600" h="21600">
                  <a:moveTo>
                    <a:pt x="f14" y="f5"/>
                  </a:moveTo>
                  <a:lnTo>
                    <a:pt x="f14" y="f15"/>
                  </a:lnTo>
                  <a:lnTo>
                    <a:pt x="f4" y="f15"/>
                  </a:lnTo>
                  <a:lnTo>
                    <a:pt x="f6" y="f4"/>
                  </a:lnTo>
                  <a:lnTo>
                    <a:pt x="f5" y="f15"/>
                  </a:lnTo>
                  <a:lnTo>
                    <a:pt x="f19" y="f15"/>
                  </a:lnTo>
                  <a:lnTo>
                    <a:pt x="f19" y="f5"/>
                  </a:lnTo>
                  <a:close/>
                </a:path>
              </a:pathLst>
            </a:custGeom>
            <a:solidFill>
              <a:srgbClr val="FF9966"/>
            </a:solidFill>
            <a:ln w="0">
              <a:solidFill>
                <a:srgbClr val="000000"/>
              </a:solidFill>
              <a:prstDash val="solid"/>
            </a:ln>
          </p:spPr>
          <p:txBody>
            <a:bodyPr vert="horz" wrap="square" lIns="90004" tIns="44997" rIns="90004" bIns="44997" anchor="ctr" anchorCtr="0" compatLnSpc="0"/>
            <a:lstStyle/>
            <a:p>
              <a:pPr marL="0" marR="0" lvl="0" indent="0" algn="l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Lucida Sans Unicode" pitchFamily="2"/>
                <a:cs typeface="Tahoma" pitchFamily="2"/>
              </a:endParaRPr>
            </a:p>
          </p:txBody>
        </p:sp>
      </p:grpSp>
      <p:sp>
        <p:nvSpPr>
          <p:cNvPr id="8" name="Ovál 7"/>
          <p:cNvSpPr/>
          <p:nvPr/>
        </p:nvSpPr>
        <p:spPr>
          <a:xfrm>
            <a:off x="323528" y="4269419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čtvrt na </a:t>
            </a:r>
            <a:r>
              <a:rPr lang="cs-CZ" sz="2400" b="1" dirty="0" smtClean="0"/>
              <a:t>sedm</a:t>
            </a:r>
            <a:endParaRPr lang="cs-CZ" sz="2400" b="1" dirty="0"/>
          </a:p>
        </p:txBody>
      </p:sp>
      <p:sp>
        <p:nvSpPr>
          <p:cNvPr id="9" name="Ovál 8"/>
          <p:cNvSpPr/>
          <p:nvPr/>
        </p:nvSpPr>
        <p:spPr>
          <a:xfrm>
            <a:off x="1628585" y="5128820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tři hodiny</a:t>
            </a:r>
            <a:endParaRPr lang="cs-CZ" sz="2400" b="1" dirty="0"/>
          </a:p>
        </p:txBody>
      </p:sp>
      <p:sp>
        <p:nvSpPr>
          <p:cNvPr id="10" name="Ovál 9"/>
          <p:cNvSpPr/>
          <p:nvPr/>
        </p:nvSpPr>
        <p:spPr>
          <a:xfrm>
            <a:off x="3362744" y="5933606"/>
            <a:ext cx="2751577" cy="641926"/>
          </a:xfrm>
          <a:prstGeom prst="ellipse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čtvrt na osm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07112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8" grpId="0" animBg="1"/>
      <p:bldP spid="9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7" y="735835"/>
            <a:ext cx="3702561" cy="325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44008" y="1764412"/>
            <a:ext cx="37444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accent3">
                    <a:lumMod val="75000"/>
                  </a:schemeClr>
                </a:solidFill>
              </a:rPr>
              <a:t>SUPER</a:t>
            </a:r>
            <a:endParaRPr lang="cs-CZ" sz="7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3119" y="4581128"/>
            <a:ext cx="79208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SKVĚLÁ PRÁCE !</a:t>
            </a:r>
            <a:endParaRPr lang="cs-CZ" sz="6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823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676668"/>
            <a:ext cx="75608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NA SHLEDANOU.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9563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257</TotalTime>
  <Words>400</Words>
  <Application>Microsoft Office PowerPoint</Application>
  <PresentationFormat>Předvádění na obrazovce (4:3)</PresentationFormat>
  <Paragraphs>125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Arkýř</vt:lpstr>
      <vt:lpstr>Prezentace aplikace PowerPoint</vt:lpstr>
      <vt:lpstr>Určujeme časové údaje na hodinách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Učíme se časové údaje na hodinách</dc:title>
  <dc:creator>učitel</dc:creator>
  <cp:lastModifiedBy>učitel</cp:lastModifiedBy>
  <cp:revision>35</cp:revision>
  <dcterms:created xsi:type="dcterms:W3CDTF">2012-02-02T20:17:27Z</dcterms:created>
  <dcterms:modified xsi:type="dcterms:W3CDTF">2012-08-14T03:45:53Z</dcterms:modified>
</cp:coreProperties>
</file>