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95" r:id="rId2"/>
    <p:sldId id="256" r:id="rId3"/>
    <p:sldId id="261" r:id="rId4"/>
    <p:sldId id="279" r:id="rId5"/>
    <p:sldId id="262" r:id="rId6"/>
    <p:sldId id="280" r:id="rId7"/>
    <p:sldId id="263" r:id="rId8"/>
    <p:sldId id="281" r:id="rId9"/>
    <p:sldId id="264" r:id="rId10"/>
    <p:sldId id="282" r:id="rId11"/>
    <p:sldId id="265" r:id="rId12"/>
    <p:sldId id="283" r:id="rId13"/>
    <p:sldId id="266" r:id="rId14"/>
    <p:sldId id="284" r:id="rId15"/>
    <p:sldId id="267" r:id="rId16"/>
    <p:sldId id="285" r:id="rId17"/>
    <p:sldId id="268" r:id="rId18"/>
    <p:sldId id="286" r:id="rId19"/>
    <p:sldId id="269" r:id="rId20"/>
    <p:sldId id="287" r:id="rId21"/>
    <p:sldId id="271" r:id="rId22"/>
    <p:sldId id="288" r:id="rId23"/>
    <p:sldId id="272" r:id="rId24"/>
    <p:sldId id="289" r:id="rId25"/>
    <p:sldId id="273" r:id="rId26"/>
    <p:sldId id="290" r:id="rId27"/>
    <p:sldId id="274" r:id="rId28"/>
    <p:sldId id="291" r:id="rId29"/>
    <p:sldId id="275" r:id="rId30"/>
    <p:sldId id="292" r:id="rId31"/>
    <p:sldId id="276" r:id="rId32"/>
    <p:sldId id="293" r:id="rId33"/>
    <p:sldId id="277" r:id="rId34"/>
    <p:sldId id="294" r:id="rId35"/>
    <p:sldId id="278" r:id="rId36"/>
    <p:sldId id="25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1" autoAdjust="0"/>
    <p:restoredTop sz="94590" autoAdjust="0"/>
  </p:normalViewPr>
  <p:slideViewPr>
    <p:cSldViewPr>
      <p:cViewPr varScale="1">
        <p:scale>
          <a:sx n="49" d="100"/>
          <a:sy n="49" d="100"/>
        </p:scale>
        <p:origin x="-1229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414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VY_32_INOVACE_48_PRV_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322983"/>
              </p:ext>
            </p:extLst>
          </p:nvPr>
        </p:nvGraphicFramePr>
        <p:xfrm>
          <a:off x="1476375" y="2924175"/>
          <a:ext cx="6208713" cy="378625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/// 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 /// Matematika - 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 /// Orientace v čase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Časové údaje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časových údajů na hodinách – budíku a následné označení správného názvu daného časového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údaje.Po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správně označeném údaji se postupně odkrývá skrytý obrázek.(16 údajů)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Obrázek budíku skenován a upraven z PS Prvouka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vydavatelství Nová škola Brno (autor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obr.J.Krečiříková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0914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Určujeme časové údaje na hodinách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400" dirty="0" smtClean="0">
                <a:solidFill>
                  <a:schemeClr val="tx2"/>
                </a:solidFill>
              </a:rPr>
              <a:t>Prvouka  2. a 3.ročník</a:t>
            </a:r>
          </a:p>
          <a:p>
            <a:r>
              <a:rPr lang="cs-CZ" sz="4400" dirty="0" smtClean="0">
                <a:solidFill>
                  <a:schemeClr val="tx2"/>
                </a:solidFill>
              </a:rPr>
              <a:t>Matematika 2. a 3.ročník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72" y="3429000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21055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šesté</a:t>
            </a:r>
          </a:p>
        </p:txBody>
      </p:sp>
      <p:sp>
        <p:nvSpPr>
          <p:cNvPr id="25" name="Ohnutý roh 24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sedmé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šest hodin</a:t>
            </a: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21055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šesté</a:t>
            </a:r>
            <a:endParaRPr lang="cs-CZ" sz="2800" b="1" dirty="0"/>
          </a:p>
        </p:txBody>
      </p:sp>
      <p:sp>
        <p:nvSpPr>
          <p:cNvPr id="25" name="Ohnutý roh 24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sedmé</a:t>
            </a:r>
            <a:endParaRPr lang="cs-CZ" sz="28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šest hodin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2767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39998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osm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tři hodiny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sedm</a:t>
            </a: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5" grpId="1" animBg="1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39998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osm</a:t>
            </a:r>
            <a:endParaRPr lang="cs-CZ" sz="28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t</a:t>
            </a:r>
            <a:r>
              <a:rPr lang="cs-CZ" sz="2800" b="1" dirty="0" smtClean="0"/>
              <a:t>ři hodiny</a:t>
            </a:r>
            <a:endParaRPr lang="cs-CZ" sz="28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</a:t>
            </a:r>
            <a:r>
              <a:rPr lang="cs-CZ" sz="2800" b="1" dirty="0" smtClean="0"/>
              <a:t>tvrt na sedm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87494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2040" y="1237886"/>
            <a:ext cx="3420002" cy="4673882"/>
            <a:chOff x="1619996" y="2886120"/>
            <a:chExt cx="3420002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devět hodin</a:t>
            </a:r>
          </a:p>
        </p:txBody>
      </p:sp>
      <p:sp>
        <p:nvSpPr>
          <p:cNvPr id="25" name="Ohnutý roh 24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osm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devět</a:t>
            </a:r>
          </a:p>
        </p:txBody>
      </p:sp>
    </p:spTree>
    <p:extLst>
      <p:ext uri="{BB962C8B-B14F-4D97-AF65-F5344CB8AC3E}">
        <p14:creationId xmlns:p14="http://schemas.microsoft.com/office/powerpoint/2010/main" val="4198914081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2040" y="1237886"/>
            <a:ext cx="3420002" cy="4673882"/>
            <a:chOff x="1619996" y="2886120"/>
            <a:chExt cx="3420002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devět hodin</a:t>
            </a:r>
            <a:endParaRPr lang="cs-CZ" sz="28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osm</a:t>
            </a:r>
            <a:endParaRPr lang="cs-CZ" sz="28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devět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5233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4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40014" y="1327886"/>
            <a:ext cx="3446638" cy="4493882"/>
            <a:chOff x="1593360" y="3060359"/>
            <a:chExt cx="3446638" cy="449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3060359"/>
              <a:ext cx="3446638" cy="449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0800009" flipH="1">
              <a:off x="3060003" y="521999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dvanáct hodin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dvanácté</a:t>
            </a:r>
          </a:p>
        </p:txBody>
      </p:sp>
      <p:sp>
        <p:nvSpPr>
          <p:cNvPr id="26" name="Ohnutý roh 25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šest hodin</a:t>
            </a:r>
          </a:p>
        </p:txBody>
      </p:sp>
    </p:spTree>
    <p:extLst>
      <p:ext uri="{BB962C8B-B14F-4D97-AF65-F5344CB8AC3E}">
        <p14:creationId xmlns:p14="http://schemas.microsoft.com/office/powerpoint/2010/main" val="2066376949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5" grpId="1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40014" y="1327886"/>
            <a:ext cx="3446638" cy="4493882"/>
            <a:chOff x="1593360" y="3060359"/>
            <a:chExt cx="3446638" cy="449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3060359"/>
              <a:ext cx="3446638" cy="449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0800009" flipH="1">
              <a:off x="3060003" y="521999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dvanáct hodin</a:t>
            </a:r>
            <a:endParaRPr lang="cs-CZ" sz="28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dvanácté</a:t>
            </a:r>
            <a:endParaRPr lang="cs-CZ" sz="28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šest hodin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5233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062454" y="1063862"/>
            <a:ext cx="3420002" cy="4673882"/>
            <a:chOff x="1619996" y="2880003"/>
            <a:chExt cx="3420002" cy="4673882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6199987" flipH="1">
              <a:off x="2470412" y="458861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6"/>
            <p:cNvSpPr/>
            <p:nvPr/>
          </p:nvSpPr>
          <p:spPr>
            <a:xfrm rot="21000010" flipH="1">
              <a:off x="2943910" y="4370577"/>
              <a:ext cx="539998" cy="1081076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hnutý roh 2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devět hodin</a:t>
            </a:r>
          </a:p>
        </p:txBody>
      </p:sp>
      <p:sp>
        <p:nvSpPr>
          <p:cNvPr id="24" name="Ohnutý roh 23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dvanáct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devět</a:t>
            </a:r>
          </a:p>
        </p:txBody>
      </p:sp>
    </p:spTree>
    <p:extLst>
      <p:ext uri="{BB962C8B-B14F-4D97-AF65-F5344CB8AC3E}">
        <p14:creationId xmlns:p14="http://schemas.microsoft.com/office/powerpoint/2010/main" val="3217152731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5" grpId="0" animBg="1"/>
      <p:bldP spid="2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062454" y="1063862"/>
            <a:ext cx="3420002" cy="4673882"/>
            <a:chOff x="1619996" y="2880003"/>
            <a:chExt cx="3420002" cy="4673882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6199987" flipH="1">
              <a:off x="2470412" y="458861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6"/>
            <p:cNvSpPr/>
            <p:nvPr/>
          </p:nvSpPr>
          <p:spPr>
            <a:xfrm rot="21000010" flipH="1">
              <a:off x="2943910" y="4370577"/>
              <a:ext cx="539998" cy="1081076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hnutý roh 2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devět hodin</a:t>
            </a:r>
            <a:endParaRPr lang="cs-CZ" sz="2800" b="1" dirty="0"/>
          </a:p>
        </p:txBody>
      </p:sp>
      <p:sp>
        <p:nvSpPr>
          <p:cNvPr id="24" name="Ohnutý roh 2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třičtvrtě</a:t>
            </a:r>
            <a:r>
              <a:rPr lang="cs-CZ" sz="2400" b="1" dirty="0" smtClean="0"/>
              <a:t> na dvanáct</a:t>
            </a:r>
            <a:endParaRPr lang="cs-CZ" sz="2400" b="1" dirty="0"/>
          </a:p>
        </p:txBody>
      </p:sp>
      <p:sp>
        <p:nvSpPr>
          <p:cNvPr id="25" name="Ohnutý roh 2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devět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5401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3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962217" y="1082389"/>
            <a:ext cx="3420002" cy="4679999"/>
            <a:chOff x="1619996" y="2880003"/>
            <a:chExt cx="3420002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522217" y="4769999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hnutý roh 21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jednu</a:t>
            </a:r>
          </a:p>
        </p:txBody>
      </p:sp>
      <p:sp>
        <p:nvSpPr>
          <p:cNvPr id="23" name="Ohnutý roh 22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tři hodiny</a:t>
            </a:r>
          </a:p>
        </p:txBody>
      </p:sp>
      <p:sp>
        <p:nvSpPr>
          <p:cNvPr id="24" name="Ohnutý roh 23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dvanáct hodin</a:t>
            </a:r>
          </a:p>
        </p:txBody>
      </p:sp>
    </p:spTree>
    <p:extLst>
      <p:ext uri="{BB962C8B-B14F-4D97-AF65-F5344CB8AC3E}">
        <p14:creationId xmlns:p14="http://schemas.microsoft.com/office/powerpoint/2010/main" val="2026426509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3" grpId="1" animBg="1"/>
      <p:bldP spid="24" grpId="0" animBg="1"/>
      <p:bldP spid="24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962217" y="1082389"/>
            <a:ext cx="3420002" cy="4679999"/>
            <a:chOff x="1619996" y="2880003"/>
            <a:chExt cx="3420002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522217" y="4769999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hnutý roh 21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jednu</a:t>
            </a:r>
            <a:endParaRPr lang="cs-CZ" sz="2800" b="1" dirty="0"/>
          </a:p>
        </p:txBody>
      </p:sp>
      <p:sp>
        <p:nvSpPr>
          <p:cNvPr id="23" name="Ohnutý roh 22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tři hodiny</a:t>
            </a:r>
            <a:endParaRPr lang="cs-CZ" sz="2800" b="1" dirty="0"/>
          </a:p>
        </p:txBody>
      </p:sp>
      <p:sp>
        <p:nvSpPr>
          <p:cNvPr id="24" name="Ohnutý roh 23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dvanáct hodin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5536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Volný tvar 18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1" name="Ohnutý roh 2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deváté</a:t>
            </a:r>
          </a:p>
        </p:txBody>
      </p:sp>
      <p:sp>
        <p:nvSpPr>
          <p:cNvPr id="22" name="Ohnutý roh 2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šest</a:t>
            </a:r>
          </a:p>
        </p:txBody>
      </p:sp>
      <p:sp>
        <p:nvSpPr>
          <p:cNvPr id="23" name="Ohnutý roh 22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desáté</a:t>
            </a:r>
          </a:p>
        </p:txBody>
      </p:sp>
    </p:spTree>
    <p:extLst>
      <p:ext uri="{BB962C8B-B14F-4D97-AF65-F5344CB8AC3E}">
        <p14:creationId xmlns:p14="http://schemas.microsoft.com/office/powerpoint/2010/main" val="3870308968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Volný tvar 18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1" name="Ohnutý roh 2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deváté</a:t>
            </a:r>
            <a:endParaRPr lang="cs-CZ" sz="2800" b="1" dirty="0"/>
          </a:p>
        </p:txBody>
      </p:sp>
      <p:sp>
        <p:nvSpPr>
          <p:cNvPr id="22" name="Ohnutý roh 2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šest</a:t>
            </a:r>
            <a:endParaRPr lang="cs-CZ" sz="2800" b="1" dirty="0"/>
          </a:p>
        </p:txBody>
      </p:sp>
      <p:sp>
        <p:nvSpPr>
          <p:cNvPr id="23" name="Ohnutý roh 22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desáté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3669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hnutý roh 19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deset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tři</a:t>
            </a:r>
          </a:p>
        </p:txBody>
      </p:sp>
      <p:sp>
        <p:nvSpPr>
          <p:cNvPr id="22" name="Ohnutý roh 21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devět</a:t>
            </a:r>
          </a:p>
        </p:txBody>
      </p:sp>
    </p:spTree>
    <p:extLst>
      <p:ext uri="{BB962C8B-B14F-4D97-AF65-F5344CB8AC3E}">
        <p14:creationId xmlns:p14="http://schemas.microsoft.com/office/powerpoint/2010/main" val="410072751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1" grpId="1" animBg="1"/>
      <p:bldP spid="22" grpId="0" animBg="1"/>
      <p:bldP spid="22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hnutý roh 19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deset</a:t>
            </a:r>
            <a:endParaRPr lang="cs-CZ" sz="2800" b="1" dirty="0"/>
          </a:p>
        </p:txBody>
      </p:sp>
      <p:sp>
        <p:nvSpPr>
          <p:cNvPr id="21" name="Ohnutý roh 20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tři</a:t>
            </a:r>
            <a:endParaRPr lang="cs-CZ" sz="2800" b="1" dirty="0"/>
          </a:p>
        </p:txBody>
      </p:sp>
      <p:sp>
        <p:nvSpPr>
          <p:cNvPr id="22" name="Ohnutý roh 21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devět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98739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32040" y="1234827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dvě</a:t>
            </a:r>
          </a:p>
        </p:txBody>
      </p:sp>
      <p:sp>
        <p:nvSpPr>
          <p:cNvPr id="20" name="Ohnutý roh 19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tři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tři hodiny</a:t>
            </a:r>
          </a:p>
        </p:txBody>
      </p:sp>
    </p:spTree>
    <p:extLst>
      <p:ext uri="{BB962C8B-B14F-4D97-AF65-F5344CB8AC3E}">
        <p14:creationId xmlns:p14="http://schemas.microsoft.com/office/powerpoint/2010/main" val="157680981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 animBg="1"/>
      <p:bldP spid="21" grpId="0" animBg="1"/>
      <p:bldP spid="21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32040" y="1234827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dvě</a:t>
            </a:r>
            <a:endParaRPr lang="cs-CZ" sz="2800" b="1" dirty="0"/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tři</a:t>
            </a:r>
            <a:endParaRPr lang="cs-CZ" sz="2800" b="1" dirty="0"/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tři hodiny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1704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35048" y="1203299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5299985" flipH="1">
              <a:off x="2625496" y="481944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flipV="1">
              <a:off x="3060003" y="5142027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deváté</a:t>
            </a:r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šest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osmé</a:t>
            </a:r>
          </a:p>
        </p:txBody>
      </p:sp>
    </p:spTree>
    <p:extLst>
      <p:ext uri="{BB962C8B-B14F-4D97-AF65-F5344CB8AC3E}">
        <p14:creationId xmlns:p14="http://schemas.microsoft.com/office/powerpoint/2010/main" val="795553459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0" grpId="1" animBg="1"/>
      <p:bldP spid="21" grpId="0" animBg="1"/>
      <p:bldP spid="21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35048" y="1203299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5299985" flipH="1">
              <a:off x="2625496" y="481944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flipV="1">
              <a:off x="3060003" y="5142027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deváté</a:t>
            </a:r>
            <a:endParaRPr lang="cs-CZ" sz="2800" b="1" dirty="0"/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šest</a:t>
            </a:r>
            <a:endParaRPr lang="cs-CZ" sz="2800" b="1" dirty="0"/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osmé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7916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0" grpId="0" animBg="1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dvanáct hodin</a:t>
            </a:r>
          </a:p>
        </p:txBody>
      </p:sp>
      <p:sp>
        <p:nvSpPr>
          <p:cNvPr id="18" name="Ohnutý roh 17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jedenáct hodin</a:t>
            </a:r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jedenáct</a:t>
            </a:r>
          </a:p>
        </p:txBody>
      </p:sp>
    </p:spTree>
    <p:extLst>
      <p:ext uri="{BB962C8B-B14F-4D97-AF65-F5344CB8AC3E}">
        <p14:creationId xmlns:p14="http://schemas.microsoft.com/office/powerpoint/2010/main" val="2715736124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9" grpId="0" animBg="1"/>
      <p:bldP spid="19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dvanáct hodin</a:t>
            </a:r>
            <a:endParaRPr lang="cs-CZ" sz="2800" b="1" dirty="0"/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jedenáct hodin</a:t>
            </a:r>
            <a:endParaRPr lang="cs-CZ" sz="2800" b="1" dirty="0"/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jedenáct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7868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237886"/>
            <a:ext cx="3446638" cy="4673882"/>
            <a:chOff x="1619996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</a:t>
            </a:r>
            <a:r>
              <a:rPr lang="cs-CZ" sz="2800" b="1" dirty="0" smtClean="0"/>
              <a:t>devět</a:t>
            </a:r>
            <a:endParaRPr lang="cs-CZ" sz="2800" b="1" dirty="0"/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</a:t>
            </a:r>
            <a:r>
              <a:rPr lang="cs-CZ" sz="2800" b="1" dirty="0" smtClean="0"/>
              <a:t>osm</a:t>
            </a:r>
            <a:endParaRPr lang="cs-CZ" sz="2800" b="1" dirty="0"/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devět</a:t>
            </a:r>
          </a:p>
        </p:txBody>
      </p:sp>
    </p:spTree>
    <p:extLst>
      <p:ext uri="{BB962C8B-B14F-4D97-AF65-F5344CB8AC3E}">
        <p14:creationId xmlns:p14="http://schemas.microsoft.com/office/powerpoint/2010/main" val="368216083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8" grpId="1" animBg="1"/>
      <p:bldP spid="19" grpId="0" animBg="1"/>
      <p:bldP spid="19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237886"/>
            <a:ext cx="3446638" cy="4673882"/>
            <a:chOff x="1619996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</a:t>
            </a:r>
            <a:r>
              <a:rPr lang="cs-CZ" sz="2800" b="1" dirty="0" smtClean="0"/>
              <a:t>devět</a:t>
            </a:r>
            <a:endParaRPr lang="cs-CZ" sz="2800" b="1" dirty="0"/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osm</a:t>
            </a:r>
            <a:endParaRPr lang="cs-CZ" sz="2800" b="1" dirty="0"/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devět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461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60032" y="1259997"/>
            <a:ext cx="3420002" cy="4679999"/>
            <a:chOff x="1619996" y="2880003"/>
            <a:chExt cx="3420002" cy="4679999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hnutý roh 1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jedenácté</a:t>
            </a:r>
          </a:p>
        </p:txBody>
      </p:sp>
      <p:sp>
        <p:nvSpPr>
          <p:cNvPr id="14" name="Ohnutý roh 1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šest hodin</a:t>
            </a:r>
          </a:p>
        </p:txBody>
      </p:sp>
      <p:sp>
        <p:nvSpPr>
          <p:cNvPr id="15" name="Ohnutý roh 14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dvanácté</a:t>
            </a:r>
          </a:p>
        </p:txBody>
      </p:sp>
    </p:spTree>
    <p:extLst>
      <p:ext uri="{BB962C8B-B14F-4D97-AF65-F5344CB8AC3E}">
        <p14:creationId xmlns:p14="http://schemas.microsoft.com/office/powerpoint/2010/main" val="263584579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4" grpId="0" animBg="1"/>
      <p:bldP spid="14" grpId="1" animBg="1"/>
      <p:bldP spid="1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60032" y="1259997"/>
            <a:ext cx="3420002" cy="4679999"/>
            <a:chOff x="1619996" y="2880003"/>
            <a:chExt cx="3420002" cy="4679999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hnutý roh 1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jedenácté</a:t>
            </a:r>
            <a:endParaRPr lang="cs-CZ" sz="2800" b="1" dirty="0"/>
          </a:p>
        </p:txBody>
      </p:sp>
      <p:sp>
        <p:nvSpPr>
          <p:cNvPr id="14" name="Ohnutý roh 1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šest hodin</a:t>
            </a:r>
            <a:endParaRPr lang="cs-CZ" sz="2800" b="1" dirty="0"/>
          </a:p>
        </p:txBody>
      </p:sp>
      <p:sp>
        <p:nvSpPr>
          <p:cNvPr id="15" name="Ohnutý roh 1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dvanácté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7300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hnutý roh 1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sedm</a:t>
            </a:r>
          </a:p>
        </p:txBody>
      </p:sp>
      <p:sp>
        <p:nvSpPr>
          <p:cNvPr id="12" name="Ohnutý roh 1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sedm</a:t>
            </a:r>
          </a:p>
        </p:txBody>
      </p:sp>
      <p:sp>
        <p:nvSpPr>
          <p:cNvPr id="13" name="Ohnutý roh 12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čtvrt na osm</a:t>
            </a:r>
          </a:p>
        </p:txBody>
      </p:sp>
    </p:spTree>
    <p:extLst>
      <p:ext uri="{BB962C8B-B14F-4D97-AF65-F5344CB8AC3E}">
        <p14:creationId xmlns:p14="http://schemas.microsoft.com/office/powerpoint/2010/main" val="269103147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hnutý roh 1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sedm</a:t>
            </a:r>
            <a:endParaRPr lang="cs-CZ" sz="2800" b="1" dirty="0"/>
          </a:p>
        </p:txBody>
      </p:sp>
      <p:sp>
        <p:nvSpPr>
          <p:cNvPr id="12" name="Ohnutý roh 1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třičtvrtě</a:t>
            </a:r>
            <a:r>
              <a:rPr lang="cs-CZ" sz="2800" b="1" dirty="0" smtClean="0"/>
              <a:t> na sedm</a:t>
            </a:r>
            <a:endParaRPr lang="cs-CZ" sz="2800" b="1" dirty="0"/>
          </a:p>
        </p:txBody>
      </p:sp>
      <p:sp>
        <p:nvSpPr>
          <p:cNvPr id="13" name="Ohnutý roh 12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 na osm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6172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935121" y="1246914"/>
            <a:ext cx="3446638" cy="4673882"/>
            <a:chOff x="1619996" y="2880003"/>
            <a:chExt cx="3446638" cy="467388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hnutý roh 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dvanáct hodin</a:t>
            </a:r>
          </a:p>
        </p:txBody>
      </p:sp>
      <p:sp>
        <p:nvSpPr>
          <p:cNvPr id="10" name="Ohnutý roh 9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jedenáct hodin</a:t>
            </a:r>
          </a:p>
        </p:txBody>
      </p:sp>
      <p:sp>
        <p:nvSpPr>
          <p:cNvPr id="11" name="Ohnutý roh 1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jedenácté</a:t>
            </a:r>
          </a:p>
        </p:txBody>
      </p:sp>
    </p:spTree>
    <p:extLst>
      <p:ext uri="{BB962C8B-B14F-4D97-AF65-F5344CB8AC3E}">
        <p14:creationId xmlns:p14="http://schemas.microsoft.com/office/powerpoint/2010/main" val="346756780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1" grpId="0" animBg="1"/>
      <p:bldP spid="11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935121" y="1246914"/>
            <a:ext cx="3446638" cy="4673882"/>
            <a:chOff x="1619996" y="2880003"/>
            <a:chExt cx="3446638" cy="467388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hnutý roh 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dvanáct hodin</a:t>
            </a:r>
            <a:endParaRPr lang="cs-CZ" sz="2800" b="1" dirty="0"/>
          </a:p>
        </p:txBody>
      </p:sp>
      <p:sp>
        <p:nvSpPr>
          <p:cNvPr id="10" name="Ohnutý roh 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jedenáct hodin</a:t>
            </a:r>
            <a:endParaRPr lang="cs-CZ" sz="2800" b="1" dirty="0"/>
          </a:p>
        </p:txBody>
      </p:sp>
      <p:sp>
        <p:nvSpPr>
          <p:cNvPr id="11" name="Ohnutý roh 1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jedenácté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3023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9" grpId="0" animBg="1"/>
      <p:bldP spid="1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04048" y="1094416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500015" flipH="1">
              <a:off x="2712604" y="5085887"/>
              <a:ext cx="539998" cy="111538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hnutý roh 7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osmé</a:t>
            </a:r>
          </a:p>
        </p:txBody>
      </p:sp>
      <p:sp>
        <p:nvSpPr>
          <p:cNvPr id="9" name="Ohnutý roh 8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šest hodin</a:t>
            </a:r>
          </a:p>
        </p:txBody>
      </p:sp>
      <p:sp>
        <p:nvSpPr>
          <p:cNvPr id="10" name="Ohnutý roh 9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půl sedmé</a:t>
            </a:r>
          </a:p>
        </p:txBody>
      </p:sp>
    </p:spTree>
    <p:extLst>
      <p:ext uri="{BB962C8B-B14F-4D97-AF65-F5344CB8AC3E}">
        <p14:creationId xmlns:p14="http://schemas.microsoft.com/office/powerpoint/2010/main" val="2876559467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0" grpId="0" animBg="1"/>
      <p:bldP spid="10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04048" y="1094416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500015" flipH="1">
              <a:off x="2712604" y="5085887"/>
              <a:ext cx="539998" cy="111538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hnutý roh 7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osmé</a:t>
            </a:r>
            <a:endParaRPr lang="cs-CZ" sz="2800" b="1" dirty="0"/>
          </a:p>
        </p:txBody>
      </p:sp>
      <p:sp>
        <p:nvSpPr>
          <p:cNvPr id="9" name="Ohnutý roh 8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šest hodin</a:t>
            </a:r>
            <a:endParaRPr lang="cs-CZ" sz="2800" b="1" dirty="0"/>
          </a:p>
        </p:txBody>
      </p:sp>
      <p:sp>
        <p:nvSpPr>
          <p:cNvPr id="10" name="Ohnutý roh 9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půl sedmé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0093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9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5556" y="4725142"/>
            <a:ext cx="8136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300" dirty="0" smtClean="0">
                <a:solidFill>
                  <a:schemeClr val="accent5">
                    <a:lumMod val="50000"/>
                  </a:schemeClr>
                </a:solidFill>
                <a:latin typeface="Arial Rounded MT Bold" pitchFamily="34" charset="0"/>
              </a:rPr>
              <a:t>BLAHOPŘEJEME !!!</a:t>
            </a:r>
            <a:endParaRPr lang="cs-CZ" sz="6000" b="1" spc="300" dirty="0">
              <a:solidFill>
                <a:schemeClr val="accent5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1340768"/>
            <a:ext cx="39604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-150" dirty="0" smtClean="0">
                <a:solidFill>
                  <a:srgbClr val="FF0000"/>
                </a:solidFill>
                <a:latin typeface="Arial Black" pitchFamily="34" charset="0"/>
              </a:rPr>
              <a:t>SUPER, VYNIKAJÍCÍ PRÁCE !!!</a:t>
            </a:r>
            <a:endParaRPr lang="cs-CZ" sz="4400" b="1" spc="-15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2" y="645367"/>
            <a:ext cx="3803936" cy="3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1823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506063"/>
            <a:ext cx="73088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300" dirty="0" smtClean="0">
                <a:solidFill>
                  <a:schemeClr val="accent5">
                    <a:lumMod val="50000"/>
                  </a:schemeClr>
                </a:solidFill>
                <a:latin typeface="Arial Rounded MT Bold" pitchFamily="34" charset="0"/>
              </a:rPr>
              <a:t>         AHOJ,</a:t>
            </a:r>
          </a:p>
          <a:p>
            <a:r>
              <a:rPr lang="cs-CZ" sz="6000" b="1" spc="300" dirty="0" smtClean="0">
                <a:solidFill>
                  <a:schemeClr val="accent5">
                    <a:lumMod val="50000"/>
                  </a:schemeClr>
                </a:solidFill>
                <a:latin typeface="Arial Rounded MT Bold" pitchFamily="34" charset="0"/>
              </a:rPr>
              <a:t>NĚKDY PŘÍŠTĚ!!!</a:t>
            </a:r>
            <a:endParaRPr lang="cs-CZ" sz="6000" b="1" spc="300" dirty="0">
              <a:solidFill>
                <a:schemeClr val="accent5">
                  <a:lumMod val="50000"/>
                </a:schemeClr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800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290</TotalTime>
  <Words>411</Words>
  <Application>Microsoft Office PowerPoint</Application>
  <PresentationFormat>Předvádění na obrazovce (4:3)</PresentationFormat>
  <Paragraphs>127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Určujeme časové údaje na hodinách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37</cp:revision>
  <dcterms:created xsi:type="dcterms:W3CDTF">2012-02-02T20:17:27Z</dcterms:created>
  <dcterms:modified xsi:type="dcterms:W3CDTF">2012-08-14T03:49:03Z</dcterms:modified>
</cp:coreProperties>
</file>