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3"/>
  </p:notesMasterIdLst>
  <p:sldIdLst>
    <p:sldId id="288" r:id="rId2"/>
    <p:sldId id="289" r:id="rId3"/>
    <p:sldId id="290" r:id="rId4"/>
    <p:sldId id="260" r:id="rId5"/>
    <p:sldId id="263" r:id="rId6"/>
    <p:sldId id="264" r:id="rId7"/>
    <p:sldId id="262" r:id="rId8"/>
    <p:sldId id="265" r:id="rId9"/>
    <p:sldId id="267" r:id="rId10"/>
    <p:sldId id="269" r:id="rId11"/>
    <p:sldId id="275" r:id="rId12"/>
    <p:sldId id="281" r:id="rId13"/>
    <p:sldId id="273" r:id="rId14"/>
    <p:sldId id="276" r:id="rId15"/>
    <p:sldId id="282" r:id="rId16"/>
    <p:sldId id="261" r:id="rId17"/>
    <p:sldId id="266" r:id="rId18"/>
    <p:sldId id="268" r:id="rId19"/>
    <p:sldId id="270" r:id="rId20"/>
    <p:sldId id="277" r:id="rId21"/>
    <p:sldId id="283" r:id="rId22"/>
    <p:sldId id="271" r:id="rId23"/>
    <p:sldId id="278" r:id="rId24"/>
    <p:sldId id="284" r:id="rId25"/>
    <p:sldId id="272" r:id="rId26"/>
    <p:sldId id="279" r:id="rId27"/>
    <p:sldId id="285" r:id="rId28"/>
    <p:sldId id="274" r:id="rId29"/>
    <p:sldId id="280" r:id="rId30"/>
    <p:sldId id="286" r:id="rId31"/>
    <p:sldId id="287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BF7D"/>
    <a:srgbClr val="E74C07"/>
    <a:srgbClr val="EF771D"/>
    <a:srgbClr val="B2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27" autoAdjust="0"/>
  </p:normalViewPr>
  <p:slideViewPr>
    <p:cSldViewPr>
      <p:cViewPr varScale="1">
        <p:scale>
          <a:sx n="49" d="100"/>
          <a:sy n="49" d="100"/>
        </p:scale>
        <p:origin x="-1214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1319A2-3256-416A-A745-1FF658DE0661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42158-C3EB-4CD9-BEC4-AE92D0C42DA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806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42158-C3EB-4CD9-BEC4-AE92D0C42DAF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917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etrzel-atik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etrzel-atik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etrzel-atik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jepecka.cz/image.php?id=108&amp;section=product&amp;size=larg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jepecka.cz/image.php?id=108&amp;section=product&amp;size=larg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jepecka.cz/image.php?id=108&amp;section=product&amp;size=larg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atizon-patin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atizon-patin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javascript:popuppic('./imgprofi/patizon-patina.jpg'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9788" y="332656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124514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VY_32_INOVACE_54_PRV</a:t>
            </a:r>
            <a:r>
              <a:rPr lang="cs-CZ" b="1" dirty="0">
                <a:latin typeface="Calibri" pitchFamily="34" charset="0"/>
              </a:rPr>
              <a:t>_ 3</a:t>
            </a:r>
          </a:p>
        </p:txBody>
      </p:sp>
      <p:graphicFrame>
        <p:nvGraphicFramePr>
          <p:cNvPr id="4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66519"/>
              </p:ext>
            </p:extLst>
          </p:nvPr>
        </p:nvGraphicFramePr>
        <p:xfrm>
          <a:off x="596019" y="2636912"/>
          <a:ext cx="7992888" cy="4005708"/>
        </p:xfrm>
        <a:graphic>
          <a:graphicData uri="http://schemas.openxmlformats.org/drawingml/2006/table">
            <a:tbl>
              <a:tblPr/>
              <a:tblGrid>
                <a:gridCol w="3004046"/>
                <a:gridCol w="4988842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Březen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svět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Prvouka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Rostliny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Poznáváme a třídíme zeleninu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rozpoznávání různých druhů zeleniny, označení správného názvu zeleniny a následně zařazení do správné skupiny, třídy. Po správně označeném názvu a jeho zařazení do skupiny se postupně odkrývá skrytý obrázek.(9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druhů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zeleniny)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http://www.bedynkydomu.cz</a:t>
                      </a:r>
                      <a:r>
                        <a:rPr lang="cs-CZ" sz="12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, </a:t>
                      </a: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http://www.bedynkydomu.cz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http://poznavacka.blog.cz/rubrika/rostliny,</a:t>
                      </a:r>
                      <a:r>
                        <a:rPr lang="cs-CZ" sz="12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http://www.semo.cz/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http://www.atojepecka.cz/zelenina/spenat-mangold-rebarbora/spenat-listovy/</a:t>
                      </a:r>
                      <a:r>
                        <a:rPr lang="cs-CZ" sz="12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,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4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772816"/>
            <a:ext cx="8077200" cy="1499616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FBBF7D"/>
                </a:solidFill>
              </a:rPr>
              <a:t>ROSTLINY - ZELENINA</a:t>
            </a:r>
            <a:endParaRPr lang="cs-CZ" sz="4800" b="1" dirty="0">
              <a:solidFill>
                <a:srgbClr val="FBBF7D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861048"/>
            <a:ext cx="6324600" cy="1828800"/>
          </a:xfrm>
        </p:spPr>
        <p:txBody>
          <a:bodyPr/>
          <a:lstStyle/>
          <a:p>
            <a:r>
              <a:rPr lang="cs-CZ" dirty="0" smtClean="0"/>
              <a:t>Prvouka 2. a 3. ročník </a:t>
            </a:r>
            <a:br>
              <a:rPr lang="cs-CZ" dirty="0" smtClean="0"/>
            </a:br>
            <a:r>
              <a:rPr lang="cs-CZ" sz="2800" dirty="0" smtClean="0"/>
              <a:t>(Náš svět, Člověk a jeho svět)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0086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2232025"/>
            <a:ext cx="8229600" cy="462597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</a:rPr>
              <a:t>POZNÁVÁME   A   TŘÍDÍME   ZELENINU</a:t>
            </a:r>
            <a:endParaRPr lang="cs-CZ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1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salát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květák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špenát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b="1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21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lbImage" descr="http://www.bedynkydomu.cz/fotky10694/fotos/_vyr_75salat-hlavkovy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0" t="-370" r="2198" b="370"/>
          <a:stretch/>
        </p:blipFill>
        <p:spPr bwMode="auto">
          <a:xfrm>
            <a:off x="1048677" y="2681176"/>
            <a:ext cx="3149484" cy="27566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652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salát</a:t>
            </a:r>
          </a:p>
        </p:txBody>
      </p:sp>
      <p:pic>
        <p:nvPicPr>
          <p:cNvPr id="20" name="lbImage" descr="http://www.bedynkydomu.cz/fotky10694/fotos/_vyr_75salat-hlavkovy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0" t="-370" r="2198" b="370"/>
          <a:stretch/>
        </p:blipFill>
        <p:spPr bwMode="auto">
          <a:xfrm>
            <a:off x="1048677" y="2681176"/>
            <a:ext cx="3149484" cy="27566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376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salát</a:t>
            </a:r>
          </a:p>
        </p:txBody>
      </p:sp>
      <p:pic>
        <p:nvPicPr>
          <p:cNvPr id="20" name="lbImage" descr="http://www.bedynkydomu.cz/fotky10694/fotos/_vyr_75salat-hlavkovy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10" t="-370" r="2198" b="370"/>
          <a:stretch/>
        </p:blipFill>
        <p:spPr bwMode="auto">
          <a:xfrm>
            <a:off x="1048677" y="2681176"/>
            <a:ext cx="3149484" cy="27566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736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mrkev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celer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petržel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36278" y="2348880"/>
            <a:ext cx="2374283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petržel</a:t>
            </a:r>
          </a:p>
        </p:txBody>
      </p:sp>
      <p:pic>
        <p:nvPicPr>
          <p:cNvPr id="24" name="obrázek 1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36278" y="2348880"/>
            <a:ext cx="2374283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500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petržel</a:t>
            </a:r>
          </a:p>
        </p:txBody>
      </p:sp>
      <p:pic>
        <p:nvPicPr>
          <p:cNvPr id="23" name="obrázek 1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36278" y="2348880"/>
            <a:ext cx="2374283" cy="3312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pórek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cibule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česnek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7" name="Šipka doprava 16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1" descr="Česnek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3001"/>
            <a:ext cx="3348372" cy="2670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6" grpId="0" animBg="1"/>
      <p:bldP spid="16" grpId="1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česnek</a:t>
            </a:r>
          </a:p>
        </p:txBody>
      </p:sp>
      <p:pic>
        <p:nvPicPr>
          <p:cNvPr id="21" name="obrázek 11" descr="Česnek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3001"/>
            <a:ext cx="3348372" cy="2670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česnek</a:t>
            </a:r>
          </a:p>
        </p:txBody>
      </p:sp>
      <p:pic>
        <p:nvPicPr>
          <p:cNvPr id="21" name="obrázek 11" descr="Česnek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03001"/>
            <a:ext cx="3348372" cy="2670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brokolice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kedluben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špenát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6" name="Šipka doprava 15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" descr="Špenát listový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35" y="2744924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15" grpId="0" animBg="1"/>
      <p:bldP spid="15" grpId="1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špenát</a:t>
            </a:r>
          </a:p>
        </p:txBody>
      </p:sp>
      <p:pic>
        <p:nvPicPr>
          <p:cNvPr id="20" name="obrázek 1" descr="Špenát listový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35" y="2744924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špenát</a:t>
            </a:r>
          </a:p>
        </p:txBody>
      </p:sp>
      <p:pic>
        <p:nvPicPr>
          <p:cNvPr id="20" name="obrázek 1" descr="Špenát listový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235" y="2744924"/>
            <a:ext cx="331236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okurka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cuketa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patison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8" descr="Cuket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34" y="2700025"/>
            <a:ext cx="3330370" cy="26100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5" grpId="0" animBg="1"/>
      <p:bldP spid="5" grpId="1" animBg="1"/>
      <p:bldP spid="6" grpId="0" animBg="1"/>
      <p:bldP spid="6" grpId="1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>
            <a:hlinkClick r:id="" action="ppaction://hlinkshowjump?jump=nextslide"/>
          </p:cNvPr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cuketa</a:t>
            </a:r>
          </a:p>
        </p:txBody>
      </p:sp>
      <p:pic>
        <p:nvPicPr>
          <p:cNvPr id="19" name="obrázek 8" descr="Cuket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34" y="2700025"/>
            <a:ext cx="3330370" cy="26100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500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cuketa</a:t>
            </a:r>
          </a:p>
        </p:txBody>
      </p:sp>
      <p:pic>
        <p:nvPicPr>
          <p:cNvPr id="19" name="obrázek 8" descr="Cuket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34" y="2700025"/>
            <a:ext cx="3330370" cy="261007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petržele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mrkve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>ředkvičky</a:t>
            </a:r>
          </a:p>
        </p:txBody>
      </p:sp>
      <p:sp>
        <p:nvSpPr>
          <p:cNvPr id="14" name="Šipka doprava 13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35" descr="Ŕedkvičky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27275" y="2464670"/>
            <a:ext cx="2592287" cy="30807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3" grpId="0" animBg="1"/>
      <p:bldP spid="13" grpId="1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ředkvičky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9" name="obrázek 35" descr="Ŕedkvičk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27275" y="2464670"/>
            <a:ext cx="2592287" cy="30807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ředkvičky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9" name="obrázek 35" descr="Ŕedkvičk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27275" y="2464670"/>
            <a:ext cx="2592287" cy="30807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cibule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petržel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b="1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pórek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3" name="Šipka doprava 12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33" descr="Póre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1435287" y="2342777"/>
            <a:ext cx="2376263" cy="33245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2" grpId="0" animBg="1"/>
      <p:bldP spid="12" grpId="1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pórek</a:t>
            </a:r>
          </a:p>
        </p:txBody>
      </p:sp>
      <p:pic>
        <p:nvPicPr>
          <p:cNvPr id="17" name="obrázek 33" descr="Póre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1435287" y="2342777"/>
            <a:ext cx="2376263" cy="33245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pórek</a:t>
            </a:r>
          </a:p>
        </p:txBody>
      </p:sp>
      <p:pic>
        <p:nvPicPr>
          <p:cNvPr id="17" name="obrázek 33" descr="Pórek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1435287" y="2342777"/>
            <a:ext cx="2376263" cy="33245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lilek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květák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patison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1" name="Šipka doprava 10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3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41" y="2715550"/>
            <a:ext cx="3380956" cy="25790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:dissolve/>
      </p:transition>
    </mc:Choice>
    <mc:Fallback xmlns="">
      <p:transition spd="slow" advClick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0" grpId="0" animBg="1"/>
      <p:bldP spid="10" grpId="1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>
            <a:hlinkClick r:id="" action="ppaction://hlinkshowjump?jump=nextslide"/>
          </p:cNvPr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patison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6" name="obrázek 3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41" y="2715550"/>
            <a:ext cx="3380956" cy="25790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patison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16" name="obrázek 3" descr="SEMO s.r.o - picture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41" y="2715550"/>
            <a:ext cx="3380956" cy="25790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květák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špenát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</a:rPr>
              <a:t>brokolice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Šipka doprava 9">
            <a:hlinkClick r:id="" action="ppaction://hlinkshowjump?jump=nextslide"/>
          </p:cNvPr>
          <p:cNvSpPr/>
          <p:nvPr/>
        </p:nvSpPr>
        <p:spPr>
          <a:xfrm>
            <a:off x="7236296" y="260648"/>
            <a:ext cx="1440160" cy="648072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51211" y="2564904"/>
            <a:ext cx="3744416" cy="288032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obrázek 1" descr="Brokolice 500 g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716023"/>
            <a:ext cx="3327156" cy="26571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>
            <a:hlinkClick r:id="" action="ppaction://hlinkshowjump?jump=nextslide"/>
          </p:cNvPr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brokolice</a:t>
            </a:r>
          </a:p>
        </p:txBody>
      </p:sp>
      <p:pic>
        <p:nvPicPr>
          <p:cNvPr id="10" name="obrázek 1" descr="Brokolice 500 g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716023"/>
            <a:ext cx="3327156" cy="26571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44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kořenová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plodová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cibulová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košťálová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listová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053412" y="5596654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FF0000"/>
                </a:solidFill>
              </a:rPr>
              <a:t>brokolice</a:t>
            </a:r>
          </a:p>
        </p:txBody>
      </p:sp>
      <p:pic>
        <p:nvPicPr>
          <p:cNvPr id="10" name="obrázek 1" descr="Brokolice 500 g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716023"/>
            <a:ext cx="3327156" cy="26571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70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815" y="3212976"/>
            <a:ext cx="3444169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692696"/>
            <a:ext cx="7317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spc="600" dirty="0" smtClean="0">
                <a:solidFill>
                  <a:srgbClr val="7030A0"/>
                </a:solidFill>
                <a:latin typeface="Comic Sans MS" pitchFamily="66" charset="0"/>
              </a:rPr>
              <a:t>DOBRÁ</a:t>
            </a:r>
          </a:p>
          <a:p>
            <a:r>
              <a:rPr lang="cs-CZ" sz="7200" b="1" spc="600" dirty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cs-CZ" sz="7200" b="1" spc="600" dirty="0" smtClean="0">
                <a:solidFill>
                  <a:srgbClr val="7030A0"/>
                </a:solidFill>
                <a:latin typeface="Comic Sans MS" pitchFamily="66" charset="0"/>
              </a:rPr>
              <a:t>    PRÁCE!!!</a:t>
            </a:r>
            <a:endParaRPr lang="cs-CZ" sz="7200" b="1" spc="6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3645024"/>
            <a:ext cx="372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AHOJ</a:t>
            </a:r>
          </a:p>
          <a:p>
            <a:pPr algn="ctr"/>
            <a:r>
              <a:rPr lang="cs-CZ" sz="6000" b="1" dirty="0" smtClean="0">
                <a:solidFill>
                  <a:srgbClr val="C00000"/>
                </a:solidFill>
              </a:rPr>
              <a:t> PŘÍŠTĚ!!!</a:t>
            </a:r>
            <a:endParaRPr lang="cs-CZ" sz="6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17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231</TotalTime>
  <Words>304</Words>
  <Application>Microsoft Office PowerPoint</Application>
  <PresentationFormat>Předvádění na obrazovce (4:3)</PresentationFormat>
  <Paragraphs>166</Paragraphs>
  <Slides>31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Mřížka</vt:lpstr>
      <vt:lpstr>Prezentace aplikace PowerPoint</vt:lpstr>
      <vt:lpstr>Prvouka 2. a 3. ročník  (Náš svět, Člověk a jeho svět)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37</cp:revision>
  <dcterms:created xsi:type="dcterms:W3CDTF">2012-03-07T08:59:04Z</dcterms:created>
  <dcterms:modified xsi:type="dcterms:W3CDTF">2012-08-14T01:53:29Z</dcterms:modified>
</cp:coreProperties>
</file>