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8" autoAdjust="0"/>
    <p:restoredTop sz="94610" autoAdjust="0"/>
  </p:normalViewPr>
  <p:slideViewPr>
    <p:cSldViewPr>
      <p:cViewPr varScale="1">
        <p:scale>
          <a:sx n="47" d="100"/>
          <a:sy n="47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188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631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096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795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488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26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780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967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349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725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119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82200-E412-4352-952E-BDC823DB13CA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251BF-8949-4604-A715-62F72D5CD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138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4482133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Potravinový řetězec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3/2012</a:t>
                      </a:r>
                    </a:p>
                    <a:p>
                      <a:r>
                        <a:rPr lang="cs-CZ" smtClean="0"/>
                        <a:t>18.4.2012/3.ročník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Potravinový řetězec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13285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učiva prvouky ve 3. ročníku. Jeho prostřednictvím je žákům přiblížen princip potravinového řetězce. Materiál obsahuje animace, k výkladu slouží první snímek, na ostatních mohou děti dokreslit šipky a následně si správnost ověřit prostřednictvím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Potravinový řetězec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smtClean="0"/>
              <a:t>ročník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60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370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213041"/>
            <a:ext cx="907999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GFW63OJB\MC9003598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44765"/>
            <a:ext cx="1809598" cy="74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DE4CGPLA\MC9000884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79712" y="404664"/>
            <a:ext cx="2834733" cy="2010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3JW77KH9\MC9001990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2780929"/>
            <a:ext cx="2966761" cy="297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3707904" y="2996952"/>
            <a:ext cx="45719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121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44444E-6 L 0.1526 0.22592 C 0.18455 0.27662 0.23246 0.30486 0.28229 0.30486 C 0.33923 0.30486 0.38472 0.27662 0.41666 0.22592 L 0.56944 4.44444E-6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472" y="15231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63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96296E-6 L 0.50156 -0.220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69" y="-1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2SO1PUA1\MP9004028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583" y="1605522"/>
            <a:ext cx="2994857" cy="224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3JW77KH9\MC9003244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836712"/>
            <a:ext cx="3126181" cy="225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XDF6EYBF\MC9003469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59832" y="3883376"/>
            <a:ext cx="2980928" cy="2319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4074840" y="1962784"/>
            <a:ext cx="1965920" cy="8119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/>
          <p:cNvSpPr/>
          <p:nvPr/>
        </p:nvSpPr>
        <p:spPr>
          <a:xfrm rot="14474459">
            <a:off x="2236404" y="3220887"/>
            <a:ext cx="1646855" cy="8848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80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xit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53" presetClass="exit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Admin\AppData\Local\Microsoft\Windows\Temporary Internet Files\Content.IE5\YNIH6G2N\MC90043687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3449538" cy="344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AppData\Local\Microsoft\Windows\Temporary Internet Files\Content.IE5\AE9XKLFP\MC900083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313" y="4941168"/>
            <a:ext cx="736692" cy="96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in\AppData\Local\Microsoft\Windows\Temporary Internet Files\Content.IE5\K0O7W0UI\MC900346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20888"/>
            <a:ext cx="1799539" cy="16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 rot="14331719" flipV="1">
            <a:off x="2808019" y="4141154"/>
            <a:ext cx="963802" cy="51090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/>
          <p:cNvSpPr/>
          <p:nvPr/>
        </p:nvSpPr>
        <p:spPr>
          <a:xfrm rot="7930779">
            <a:off x="4742785" y="4019860"/>
            <a:ext cx="1080120" cy="5511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989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xit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53" presetClass="exit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2SO1PUA1\MC9004368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43651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00IR9TX9\MC9003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24744"/>
            <a:ext cx="2555950" cy="3799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AM1I8PN9\MC900356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79651"/>
            <a:ext cx="5472227" cy="3182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 rot="8122160">
            <a:off x="5472484" y="4261573"/>
            <a:ext cx="1086966" cy="56921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/>
          <p:cNvSpPr/>
          <p:nvPr/>
        </p:nvSpPr>
        <p:spPr>
          <a:xfrm>
            <a:off x="5419107" y="2506351"/>
            <a:ext cx="1050415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92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xit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53" presetClass="exit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1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110</Words>
  <Application>Microsoft Office PowerPoint</Application>
  <PresentationFormat>Předvádění na obrazovce (4:3)</PresentationFormat>
  <Paragraphs>21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Potravinový řetězec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Potravinový řetězec</dc:title>
  <dc:creator>Admin</dc:creator>
  <cp:lastModifiedBy>Admin</cp:lastModifiedBy>
  <cp:revision>13</cp:revision>
  <dcterms:created xsi:type="dcterms:W3CDTF">2012-03-10T09:34:50Z</dcterms:created>
  <dcterms:modified xsi:type="dcterms:W3CDTF">2012-08-03T05:56:04Z</dcterms:modified>
</cp:coreProperties>
</file>