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sldIdLst>
    <p:sldId id="256" r:id="rId2"/>
    <p:sldId id="284" r:id="rId3"/>
    <p:sldId id="28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70" r:id="rId27"/>
    <p:sldId id="271" r:id="rId28"/>
    <p:sldId id="282" r:id="rId29"/>
    <p:sldId id="28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04" autoAdjust="0"/>
    <p:restoredTop sz="86383" autoAdjust="0"/>
  </p:normalViewPr>
  <p:slideViewPr>
    <p:cSldViewPr>
      <p:cViewPr varScale="1">
        <p:scale>
          <a:sx n="80" d="100"/>
          <a:sy n="80" d="100"/>
        </p:scale>
        <p:origin x="-15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10818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7AE71-5990-49E0-A3A7-BFC624C8B3AE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1C8CEA-4835-473A-8F8A-5B21CB794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082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C8CEA-4835-473A-8F8A-5B21CB794A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051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To už mají </a:t>
            </a:r>
            <a:r>
              <a:rPr lang="cs-CZ" sz="1200" dirty="0" err="1" smtClean="0"/>
              <a:t>mlád'ata</a:t>
            </a:r>
            <a:r>
              <a:rPr lang="cs-CZ" sz="1200" dirty="0" smtClean="0"/>
              <a:t> tak velká a silná, že létají stejně jako oni. Čeká je daleká cesta, třeba i přes moře. </a:t>
            </a:r>
            <a:r>
              <a:rPr lang="cs-CZ" sz="1200" smtClean="0"/>
              <a:t>V jižních krajích je teplo a dostatek potravy.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1C8CEA-4835-473A-8F8A-5B21CB794A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59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979F908-6AA0-4C9F-896F-B73F8CE2DBDB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B60455F-280E-456D-AE47-699A01C20A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26.jpeg"/><Relationship Id="rId4" Type="http://schemas.openxmlformats.org/officeDocument/2006/relationships/slide" Target="slide2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28.jpeg"/><Relationship Id="rId4" Type="http://schemas.openxmlformats.org/officeDocument/2006/relationships/slide" Target="slide2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slide" Target="slide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3.jpeg"/><Relationship Id="rId4" Type="http://schemas.openxmlformats.org/officeDocument/2006/relationships/slide" Target="slide2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g"/><Relationship Id="rId5" Type="http://schemas.openxmlformats.org/officeDocument/2006/relationships/image" Target="../media/image35.jpeg"/><Relationship Id="rId4" Type="http://schemas.openxmlformats.org/officeDocument/2006/relationships/slide" Target="slide2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slide" Target="slide2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slide" Target="slide2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slide" Target="slide2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46.jpeg"/><Relationship Id="rId4" Type="http://schemas.openxmlformats.org/officeDocument/2006/relationships/slide" Target="slide2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slide" Target="slide2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%C5%A0pa%C4%8Dek_obecn%C3%BD&amp;oldid=8767286" TargetMode="External"/><Relationship Id="rId3" Type="http://schemas.openxmlformats.org/officeDocument/2006/relationships/hyperlink" Target="http://cs.wikipedia.org/w/index.php?title=Ji%C5%99i%C4%8Dka_obecn%C3%A1&amp;oldid=8823231" TargetMode="External"/><Relationship Id="rId7" Type="http://schemas.openxmlformats.org/officeDocument/2006/relationships/hyperlink" Target="http://cs.wikipedia.org/w/index.php?title=Kuka%C4%8Dka_obecn%C3%A1&amp;oldid=8717499" TargetMode="External"/><Relationship Id="rId2" Type="http://schemas.openxmlformats.org/officeDocument/2006/relationships/hyperlink" Target="http://cs.wikipedia.org/w/index.php?title=Vla%C5%A1tovka_obecn%C3%A1&amp;oldid=873902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k%C5%99ivan&amp;oldid=7904355" TargetMode="External"/><Relationship Id="rId5" Type="http://schemas.openxmlformats.org/officeDocument/2006/relationships/hyperlink" Target="http://cs.wikipedia.org/w/index.php?title=%C4%8C%C3%A1p&amp;oldid=8758676" TargetMode="External"/><Relationship Id="rId10" Type="http://schemas.openxmlformats.org/officeDocument/2006/relationships/hyperlink" Target="http://cs.wikipedia.org/w/index.php?title=Holub_h%C5%99ivn%C3%A1%C4%8D&amp;oldid=8736691" TargetMode="External"/><Relationship Id="rId4" Type="http://schemas.openxmlformats.org/officeDocument/2006/relationships/hyperlink" Target="http://cs.wikipedia.org/w/index.php?title=Husa&amp;oldid=8634799" TargetMode="External"/><Relationship Id="rId9" Type="http://schemas.openxmlformats.org/officeDocument/2006/relationships/hyperlink" Target="http://cs.wikipedia.org/w/index.php?title=Lyska_%C4%8Dern%C3%A1&amp;oldid=8754143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lav%C3%ADk_obecn%C3%BD&amp;oldid=8747779" TargetMode="External"/><Relationship Id="rId2" Type="http://schemas.openxmlformats.org/officeDocument/2006/relationships/hyperlink" Target="http://cs.wikipedia.org/w/index.php?title=Dudek_chocholat%C3%BD&amp;oldid=863091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Drozd&amp;oldid=8449954" TargetMode="External"/><Relationship Id="rId5" Type="http://schemas.openxmlformats.org/officeDocument/2006/relationships/hyperlink" Target="http://cs.wikipedia.org/w/index.php?title=Racek_chechtav%C3%BD&amp;oldid=8704367" TargetMode="External"/><Relationship Id="rId4" Type="http://schemas.openxmlformats.org/officeDocument/2006/relationships/hyperlink" Target="http://cs.wikipedia.org/w/index.php?title=Volavka_popelav%C3%A1&amp;oldid=87090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Stěhovaví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36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397081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seznamuje žáky s vybranými druhy stěhovavých ptáků. Po výkladu si žáci mohou vyzkoušet své znalosti a z příkladů vyhledat určitého ptáka. Po kliknutí se zobrazí, zda je odpověď správná. Zpět na cvičení se dostaneme kliknutím na snímek s odpovědí.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62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357283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Ptáci - stěhovaví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smtClean="0"/>
                        <a:t>23.11.2011/2.ročník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Stěhovaví ptáci u nás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9400" y="1410585"/>
            <a:ext cx="6933361" cy="1891338"/>
          </a:xfrm>
        </p:spPr>
        <p:txBody>
          <a:bodyPr>
            <a:normAutofit fontScale="90000"/>
          </a:bodyPr>
          <a:lstStyle/>
          <a:p>
            <a:r>
              <a:rPr lang="cs-CZ" sz="2200" dirty="0"/>
              <a:t>Když přichází podzim a hmyz zalézá do úkrytů, někteří ptáci se stěhují. </a:t>
            </a:r>
            <a:r>
              <a:rPr lang="cs-CZ" sz="2200" dirty="0" smtClean="0"/>
              <a:t>U </a:t>
            </a:r>
            <a:r>
              <a:rPr lang="cs-CZ" sz="2200" dirty="0"/>
              <a:t>nás by se v zimě neuživili.</a:t>
            </a:r>
            <a:br>
              <a:rPr lang="cs-CZ" sz="22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969" y="4609480"/>
            <a:ext cx="1627709" cy="101731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887" y="2595827"/>
            <a:ext cx="1495381" cy="9962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500" y="2839481"/>
            <a:ext cx="1385595" cy="9248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678" y="3039774"/>
            <a:ext cx="1932806" cy="14496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0307" y="4670200"/>
            <a:ext cx="2033620" cy="135574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392636"/>
            <a:ext cx="1553951" cy="116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051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Vlaštovka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51210"/>
            <a:ext cx="3408350" cy="227507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Na jarní přílet vlaštovek se těšíme, protože vlaštovky  považujeme za symbol jara</a:t>
            </a:r>
            <a:r>
              <a:rPr lang="cs-CZ" dirty="0" smtClean="0"/>
              <a:t>. Vlaštovka </a:t>
            </a:r>
            <a:r>
              <a:rPr lang="cs-CZ" dirty="0"/>
              <a:t>je často zaměňována s jiřičkou. Vlaštovka má načervenalé hrdlo a hlouběji vykrojený ocas. Vlaštovky jsou zvyklé na přítomnost člověka. Hnízda si staví uvnitř budov.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03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Jiřička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000">
            <a:off x="4808185" y="1943852"/>
            <a:ext cx="3116812" cy="233760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Mnoho lidí si jiřičku plete s vlaštovkou.    Jiřička má bílou skvrnku nad ocasem. Svá hnízda si staví vně budov</a:t>
            </a:r>
            <a:r>
              <a:rPr lang="cs-CZ" dirty="0" smtClean="0"/>
              <a:t>. Vlaštovky </a:t>
            </a:r>
            <a:r>
              <a:rPr lang="cs-CZ" dirty="0"/>
              <a:t>létají nízko nad zemí. Jiřičky loví tak vysoko, že je sotva můžeme rozlišit. Na podzim před odletem do teplých krajin můžeme vidět jiřičky a vlaštovky posedávat na drátech elektrického vedení.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382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Husa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13959"/>
            <a:ext cx="3529066" cy="264679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Husy žijí v příkladném trvalém manželském svazku. V době, kdy husa sedí na vejcích, houser nepřetržitě hlídkuje na hladině, aby včas upozornil  na případné nebezpečí. V době výchovy housat se rodina přemisťuje známým husím pochodem. Vpředu husa, za ní v řádce jedno house za druhým a konvoj uzavírá houser.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784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Čáp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666" y="1772817"/>
            <a:ext cx="2920644" cy="34563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Čápi si staví hnízda na střechách a komínech domů. V srpnu odlétají do jižní Afriky, kde je teplé podnebí. Tam na březích velkých jezer nacházejí pochoutky, které mají nejraději - žáby, vodní hady, malé ryby a vodní hmyz.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797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Skřivan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789" y="2420888"/>
            <a:ext cx="3243243" cy="21621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Zpěv skřivánka patří nerozlučně k obrazu naší krajiny. Skřivan byl dříve znám každému, kdo pracoval na poli. Bohužel skřivanů neustále ubývá. Skřivani zpívají zjara ihned po příletu. Známé je úsloví o skřivanu, který si musí na Hromnice vrznout i kdyby měl zmrznout.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13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Kukačka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92777"/>
            <a:ext cx="2981090" cy="198615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Kukačka si nestaví hnízdo a svá vajíčka klade do hnízd cizích. Ale je užitečná, protože se živí velkými chlupatými housenkami, které okusují listy a kůru stromů.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83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Špaček 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9028" y="1683359"/>
            <a:ext cx="2372106" cy="356113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Mnoho lidí rádo vyvěšuje pro špačky budky a špačkové je rádi osídlují. Špaček si často pochutnává na třešních a hejna špačků umí nadělat velké škody na vinicích, když dozrávají hrozny.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773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Jižní Evropy odlétají: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Lyska černá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Holub hřivnáč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3326110"/>
            <a:ext cx="3227388" cy="201711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181416"/>
            <a:ext cx="3227388" cy="2306506"/>
          </a:xfrm>
        </p:spPr>
      </p:pic>
    </p:spTree>
    <p:extLst>
      <p:ext uri="{BB962C8B-B14F-4D97-AF65-F5344CB8AC3E}">
        <p14:creationId xmlns:p14="http://schemas.microsoft.com/office/powerpoint/2010/main" val="319803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Severní Afriky odlétají: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Dudek chocholatý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Slavík  obecný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925"/>
          <a:stretch/>
        </p:blipFill>
        <p:spPr>
          <a:xfrm>
            <a:off x="1907704" y="3068960"/>
            <a:ext cx="2304575" cy="2535334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558" y="3041127"/>
            <a:ext cx="2272322" cy="2587084"/>
          </a:xfrm>
        </p:spPr>
      </p:pic>
    </p:spTree>
    <p:extLst>
      <p:ext uri="{BB962C8B-B14F-4D97-AF65-F5344CB8AC3E}">
        <p14:creationId xmlns:p14="http://schemas.microsoft.com/office/powerpoint/2010/main" val="232525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Západní Afriky odlétají: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Volavka popelavá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Racek chechtavý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539232"/>
            <a:ext cx="2452498" cy="163397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177" y="3473170"/>
            <a:ext cx="2587084" cy="1722997"/>
          </a:xfrm>
        </p:spPr>
      </p:pic>
    </p:spTree>
    <p:extLst>
      <p:ext uri="{BB962C8B-B14F-4D97-AF65-F5344CB8AC3E}">
        <p14:creationId xmlns:p14="http://schemas.microsoft.com/office/powerpoint/2010/main" val="232971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Západní Evropy odlétá Drozd zpěvný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167" y="2708920"/>
            <a:ext cx="2473980" cy="2473980"/>
          </a:xfrm>
        </p:spPr>
      </p:pic>
    </p:spTree>
    <p:extLst>
      <p:ext uri="{BB962C8B-B14F-4D97-AF65-F5344CB8AC3E}">
        <p14:creationId xmlns:p14="http://schemas.microsoft.com/office/powerpoint/2010/main" val="2838343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DUDEK?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130"/>
          <a:stretch/>
        </p:blipFill>
        <p:spPr>
          <a:xfrm>
            <a:off x="1331640" y="2058961"/>
            <a:ext cx="1800200" cy="1986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074414"/>
            <a:ext cx="2053580" cy="1368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511" y="2037423"/>
            <a:ext cx="1815358" cy="21483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9022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SKŘIVAN?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224939"/>
            <a:ext cx="1848811" cy="12325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449795"/>
            <a:ext cx="2053580" cy="1467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527" y="2158015"/>
            <a:ext cx="1815358" cy="21483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4754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LYSKA?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320" y="2894921"/>
            <a:ext cx="1848811" cy="11555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619" y="4437112"/>
            <a:ext cx="1984134" cy="1322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445" y="2478278"/>
            <a:ext cx="2019451" cy="1514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877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VLAŠTOVKA?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752403"/>
            <a:ext cx="1848811" cy="1234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2488" y="4008845"/>
            <a:ext cx="2047838" cy="1364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025" y="2642647"/>
            <a:ext cx="2019451" cy="1514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0462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ČÁP?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988840"/>
            <a:ext cx="1597924" cy="1891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293096"/>
            <a:ext cx="2366460" cy="1479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350" y="2332271"/>
            <a:ext cx="1431039" cy="21483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0576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JIŘIČKA?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886" y="3916274"/>
            <a:ext cx="2422644" cy="1816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511" y="2479818"/>
            <a:ext cx="2440395" cy="15252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930" y="2024739"/>
            <a:ext cx="2267190" cy="1620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61395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HUSA?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789040"/>
            <a:ext cx="2177784" cy="16333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051" y="3941215"/>
            <a:ext cx="2051818" cy="13678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317" y="2450722"/>
            <a:ext cx="2026097" cy="1266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286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ŠPAČEK?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257929"/>
            <a:ext cx="1371380" cy="20587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316720"/>
            <a:ext cx="1978681" cy="1414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8006" y="2523075"/>
            <a:ext cx="2294182" cy="15284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2715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VOLAVKA?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799" y="2060848"/>
            <a:ext cx="2302517" cy="1534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87"/>
          <a:stretch/>
        </p:blipFill>
        <p:spPr>
          <a:xfrm>
            <a:off x="3779912" y="3789040"/>
            <a:ext cx="1855887" cy="21191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781" y="2295385"/>
            <a:ext cx="1834083" cy="21705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63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SLAVÍK?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28904"/>
            <a:ext cx="1830385" cy="2083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107"/>
          <a:stretch/>
        </p:blipFill>
        <p:spPr>
          <a:xfrm>
            <a:off x="5652120" y="2163642"/>
            <a:ext cx="1800199" cy="2044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293096"/>
            <a:ext cx="2596514" cy="17299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0678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hlinkClick r:id="" action="ppaction://hlinkshowjump?jump=lastslideviewed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058605" y="2967335"/>
            <a:ext cx="30267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hlinkClick r:id="" action="ppaction://hlinkshowjump?jump=lastslideviewed"/>
              </a:rPr>
              <a:t>VÝBORNĚ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613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hlinkClick r:id="" action="ppaction://hlinkshowjump?jump=lastslideviewed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" y="0"/>
            <a:ext cx="9144000" cy="6858000"/>
          </a:xfrm>
          <a:prstGeom prst="rect">
            <a:avLst/>
          </a:prstGeom>
        </p:spPr>
      </p:pic>
      <p:sp>
        <p:nvSpPr>
          <p:cNvPr id="4" name="Obdélník 3">
            <a:hlinkClick r:id="" action="ppaction://hlinkshowjump?jump=lastslideviewed"/>
          </p:cNvPr>
          <p:cNvSpPr/>
          <p:nvPr/>
        </p:nvSpPr>
        <p:spPr>
          <a:xfrm>
            <a:off x="2445843" y="2967335"/>
            <a:ext cx="42523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" action="ppaction://hlinkshowjump?jump=lastslideviewed"/>
              </a:rPr>
              <a:t>TO JE ŠPATNĚ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623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0387" y="1052736"/>
            <a:ext cx="748883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/>
              <a:t>Reference:</a:t>
            </a:r>
          </a:p>
          <a:p>
            <a:endParaRPr lang="cs-CZ" sz="1200" i="1" dirty="0"/>
          </a:p>
          <a:p>
            <a:r>
              <a:rPr lang="cs-CZ" sz="1200" i="1" dirty="0" smtClean="0"/>
              <a:t>Wikipedie</a:t>
            </a:r>
            <a:r>
              <a:rPr lang="cs-CZ" sz="1200" i="1" dirty="0"/>
              <a:t>: Otevřená encyklopedie: Vlaštovka obecná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</a:t>
            </a:r>
            <a:r>
              <a:rPr lang="cs-CZ" sz="1200" dirty="0" smtClean="0"/>
              <a:t>20. 11. 2011</a:t>
            </a:r>
            <a:r>
              <a:rPr lang="cs-CZ" sz="1200" dirty="0"/>
              <a:t>]</a:t>
            </a:r>
            <a:r>
              <a:rPr lang="cs-CZ" sz="1200" dirty="0" smtClean="0"/>
              <a:t>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2"/>
              </a:rPr>
              <a:t>http://cs.wikipedia.org/w/</a:t>
            </a:r>
            <a:r>
              <a:rPr lang="cs-CZ" sz="1200" dirty="0" err="1">
                <a:hlinkClick r:id="rId2"/>
              </a:rPr>
              <a:t>index.php?title</a:t>
            </a:r>
            <a:r>
              <a:rPr lang="cs-CZ" sz="1200" dirty="0">
                <a:hlinkClick r:id="rId2"/>
              </a:rPr>
              <a:t>=Vla%C5%A1tovka_obecn%C3%A1&amp;oldid=8739026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i="1" dirty="0"/>
              <a:t>Wikipedie: Otevřená encyklopedie: Jiřička obecná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3"/>
              </a:rPr>
              <a:t>http://cs.wikipedia.org/w/</a:t>
            </a:r>
            <a:r>
              <a:rPr lang="cs-CZ" sz="1200" dirty="0" err="1">
                <a:hlinkClick r:id="rId3"/>
              </a:rPr>
              <a:t>index.php?title</a:t>
            </a:r>
            <a:r>
              <a:rPr lang="cs-CZ" sz="1200" dirty="0">
                <a:hlinkClick r:id="rId3"/>
              </a:rPr>
              <a:t>=Ji%C5%99i%C4%8Dka_obecn%C3%A1&amp;oldid=8823231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Husa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4"/>
              </a:rPr>
              <a:t>http://cs.wikipedia.org/w/</a:t>
            </a:r>
            <a:r>
              <a:rPr lang="cs-CZ" sz="1200" dirty="0" err="1">
                <a:hlinkClick r:id="rId4"/>
              </a:rPr>
              <a:t>index.php?title</a:t>
            </a:r>
            <a:r>
              <a:rPr lang="cs-CZ" sz="1200" dirty="0">
                <a:hlinkClick r:id="rId4"/>
              </a:rPr>
              <a:t>=</a:t>
            </a:r>
            <a:r>
              <a:rPr lang="cs-CZ" sz="1200" dirty="0" err="1">
                <a:hlinkClick r:id="rId4"/>
              </a:rPr>
              <a:t>Husa&amp;oldid</a:t>
            </a:r>
            <a:r>
              <a:rPr lang="cs-CZ" sz="1200" dirty="0">
                <a:hlinkClick r:id="rId4"/>
              </a:rPr>
              <a:t>=8634799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Čáp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5"/>
              </a:rPr>
              <a:t>http://cs.wikipedia.org/w/</a:t>
            </a:r>
            <a:r>
              <a:rPr lang="cs-CZ" sz="1200" dirty="0" err="1">
                <a:hlinkClick r:id="rId5"/>
              </a:rPr>
              <a:t>index.php?title</a:t>
            </a:r>
            <a:r>
              <a:rPr lang="cs-CZ" sz="1200" dirty="0">
                <a:hlinkClick r:id="rId5"/>
              </a:rPr>
              <a:t>=%C4%8C%C3%A1p&amp;oldid=8758676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Skřivan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6"/>
              </a:rPr>
              <a:t>http://cs.wikipedia.org/w/</a:t>
            </a:r>
            <a:r>
              <a:rPr lang="cs-CZ" sz="1200" dirty="0" err="1">
                <a:hlinkClick r:id="rId6"/>
              </a:rPr>
              <a:t>index.php?title</a:t>
            </a:r>
            <a:r>
              <a:rPr lang="cs-CZ" sz="1200" dirty="0">
                <a:hlinkClick r:id="rId6"/>
              </a:rPr>
              <a:t>=Sk%C5%99ivan&amp;oldid=7904355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Kukačka obecná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7"/>
              </a:rPr>
              <a:t>http://cs.wikipedia.org/w/</a:t>
            </a:r>
            <a:r>
              <a:rPr lang="cs-CZ" sz="1200" dirty="0" err="1">
                <a:hlinkClick r:id="rId7"/>
              </a:rPr>
              <a:t>index.php?title</a:t>
            </a:r>
            <a:r>
              <a:rPr lang="cs-CZ" sz="1200" dirty="0">
                <a:hlinkClick r:id="rId7"/>
              </a:rPr>
              <a:t>=Kuka%C4%8Dka_obecn%C3%A1&amp;oldid=8717499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i="1" dirty="0"/>
              <a:t>Wikipedie: Otevřená encyklopedie: Špaček obecný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8"/>
              </a:rPr>
              <a:t>http://cs.wikipedia.org/w/</a:t>
            </a:r>
            <a:r>
              <a:rPr lang="cs-CZ" sz="1200" dirty="0" err="1">
                <a:hlinkClick r:id="rId8"/>
              </a:rPr>
              <a:t>index.php?title</a:t>
            </a:r>
            <a:r>
              <a:rPr lang="cs-CZ" sz="1200" dirty="0">
                <a:hlinkClick r:id="rId8"/>
              </a:rPr>
              <a:t>=%C5%A0pa%C4%8Dek_obecn%C3%BD&amp;oldid=8767286</a:t>
            </a:r>
            <a:r>
              <a:rPr lang="cs-CZ" sz="1200" dirty="0"/>
              <a:t>&gt; </a:t>
            </a:r>
          </a:p>
          <a:p>
            <a:endParaRPr lang="cs-CZ" sz="1200" dirty="0" smtClean="0"/>
          </a:p>
          <a:p>
            <a:r>
              <a:rPr lang="cs-CZ" sz="1200" i="1" dirty="0"/>
              <a:t>Wikipedie: Otevřená encyklopedie: Lyska černá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9"/>
              </a:rPr>
              <a:t>http://cs.wikipedia.org/w/</a:t>
            </a:r>
            <a:r>
              <a:rPr lang="cs-CZ" sz="1200" dirty="0" err="1">
                <a:hlinkClick r:id="rId9"/>
              </a:rPr>
              <a:t>index.php?title</a:t>
            </a:r>
            <a:r>
              <a:rPr lang="cs-CZ" sz="1200" dirty="0">
                <a:hlinkClick r:id="rId9"/>
              </a:rPr>
              <a:t>=Lyska_%C4%8Dern%C3%A1&amp;oldid=8754143</a:t>
            </a:r>
            <a:r>
              <a:rPr lang="cs-CZ" sz="1200" dirty="0"/>
              <a:t>&gt; </a:t>
            </a:r>
          </a:p>
          <a:p>
            <a:endParaRPr lang="cs-CZ" sz="1200" dirty="0" smtClean="0"/>
          </a:p>
          <a:p>
            <a:r>
              <a:rPr lang="cs-CZ" sz="1200" i="1" dirty="0"/>
              <a:t>Wikipedie: Otevřená encyklopedie: Holub hřivnáč</a:t>
            </a:r>
            <a:r>
              <a:rPr lang="cs-CZ" sz="1200" dirty="0"/>
              <a:t>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10"/>
              </a:rPr>
              <a:t>http://cs.wikipedia.org/w/</a:t>
            </a:r>
            <a:r>
              <a:rPr lang="cs-CZ" sz="1200" dirty="0" err="1">
                <a:hlinkClick r:id="rId10"/>
              </a:rPr>
              <a:t>index.php?title</a:t>
            </a:r>
            <a:r>
              <a:rPr lang="cs-CZ" sz="1200" dirty="0">
                <a:hlinkClick r:id="rId10"/>
              </a:rPr>
              <a:t>=Holub_h%C5%99ivn%C3%A1%C4%8D&amp;oldid=8736691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13483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80728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Wikipedie: Otevřená encyklopedie: Dudek chocholatý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2"/>
              </a:rPr>
              <a:t>http://cs.wikipedia.org/w/</a:t>
            </a:r>
            <a:r>
              <a:rPr lang="cs-CZ" sz="1200" dirty="0" err="1">
                <a:hlinkClick r:id="rId2"/>
              </a:rPr>
              <a:t>index.php?title</a:t>
            </a:r>
            <a:r>
              <a:rPr lang="cs-CZ" sz="1200" dirty="0">
                <a:hlinkClick r:id="rId2"/>
              </a:rPr>
              <a:t>=Dudek_chocholat%C3%BD&amp;oldid=8630911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Slavík obecný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3"/>
              </a:rPr>
              <a:t>http://cs.wikipedia.org/w/</a:t>
            </a:r>
            <a:r>
              <a:rPr lang="cs-CZ" sz="1200" dirty="0" err="1">
                <a:hlinkClick r:id="rId3"/>
              </a:rPr>
              <a:t>index.php?title</a:t>
            </a:r>
            <a:r>
              <a:rPr lang="cs-CZ" sz="1200" dirty="0">
                <a:hlinkClick r:id="rId3"/>
              </a:rPr>
              <a:t>=Slav%C3%ADk_obecn%C3%BD&amp;oldid=8747779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Volavka popelavá</a:t>
            </a:r>
            <a:r>
              <a:rPr lang="cs-CZ" sz="1200" dirty="0"/>
              <a:t> [online]. </a:t>
            </a:r>
            <a:r>
              <a:rPr lang="cs-CZ" sz="1200" dirty="0" smtClean="0"/>
              <a:t>c2011 </a:t>
            </a:r>
            <a:r>
              <a:rPr lang="cs-CZ" sz="1200" dirty="0"/>
              <a:t>[citováno 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4"/>
              </a:rPr>
              <a:t>http://cs.wikipedia.org/w/</a:t>
            </a:r>
            <a:r>
              <a:rPr lang="cs-CZ" sz="1200" dirty="0" err="1">
                <a:hlinkClick r:id="rId4"/>
              </a:rPr>
              <a:t>index.php?title</a:t>
            </a:r>
            <a:r>
              <a:rPr lang="cs-CZ" sz="1200" dirty="0">
                <a:hlinkClick r:id="rId4"/>
              </a:rPr>
              <a:t>=Volavka_popelav%C3%A1&amp;oldid=8709094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Racek chechtavý</a:t>
            </a:r>
            <a:r>
              <a:rPr lang="cs-CZ" sz="1200" dirty="0"/>
              <a:t> [online]. </a:t>
            </a:r>
            <a:r>
              <a:rPr lang="cs-CZ" sz="1200" dirty="0" smtClean="0"/>
              <a:t>C2011 [citováno </a:t>
            </a:r>
            <a:r>
              <a:rPr lang="cs-CZ" sz="1200" dirty="0"/>
              <a:t>20. 11. 2011</a:t>
            </a:r>
            <a:r>
              <a:rPr lang="cs-CZ" sz="1200" dirty="0" smtClean="0"/>
              <a:t>]. </a:t>
            </a:r>
            <a:r>
              <a:rPr lang="cs-CZ" sz="1200" dirty="0"/>
              <a:t>Dostupný z WWW: &lt;</a:t>
            </a:r>
            <a:r>
              <a:rPr lang="cs-CZ" sz="1200" dirty="0">
                <a:hlinkClick r:id="rId5"/>
              </a:rPr>
              <a:t>http://cs.wikipedia.org/w/</a:t>
            </a:r>
            <a:r>
              <a:rPr lang="cs-CZ" sz="1200" dirty="0" err="1">
                <a:hlinkClick r:id="rId5"/>
              </a:rPr>
              <a:t>index.php?title</a:t>
            </a:r>
            <a:r>
              <a:rPr lang="cs-CZ" sz="1200" dirty="0">
                <a:hlinkClick r:id="rId5"/>
              </a:rPr>
              <a:t>=Racek_chechtav%C3%BD&amp;oldid=8704367</a:t>
            </a:r>
            <a:r>
              <a:rPr lang="cs-CZ" sz="1200" dirty="0"/>
              <a:t>&gt;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i="1" dirty="0"/>
              <a:t>Wikipedie: Otevřená encyklopedie: Drozd</a:t>
            </a:r>
            <a:r>
              <a:rPr lang="cs-CZ" sz="1200" dirty="0"/>
              <a:t> [online]. c2012 [citováno </a:t>
            </a:r>
            <a:r>
              <a:rPr lang="cs-CZ" sz="1200" dirty="0" smtClean="0"/>
              <a:t>20.11. </a:t>
            </a:r>
            <a:r>
              <a:rPr lang="cs-CZ" sz="1200" dirty="0"/>
              <a:t>2012]. Dostupný z WWW: &lt;</a:t>
            </a:r>
            <a:r>
              <a:rPr lang="cs-CZ" sz="1200" dirty="0">
                <a:hlinkClick r:id="rId6"/>
              </a:rPr>
              <a:t>http://cs.wikipedia.org/w/</a:t>
            </a:r>
            <a:r>
              <a:rPr lang="cs-CZ" sz="1200" dirty="0" err="1">
                <a:hlinkClick r:id="rId6"/>
              </a:rPr>
              <a:t>index.php?title</a:t>
            </a:r>
            <a:r>
              <a:rPr lang="cs-CZ" sz="1200" dirty="0">
                <a:hlinkClick r:id="rId6"/>
              </a:rPr>
              <a:t>=</a:t>
            </a:r>
            <a:r>
              <a:rPr lang="cs-CZ" sz="1200" dirty="0" err="1">
                <a:hlinkClick r:id="rId6"/>
              </a:rPr>
              <a:t>Drozd&amp;oldid</a:t>
            </a:r>
            <a:r>
              <a:rPr lang="cs-CZ" sz="1200" dirty="0">
                <a:hlinkClick r:id="rId6"/>
              </a:rPr>
              <a:t>=8449954</a:t>
            </a:r>
            <a:r>
              <a:rPr lang="cs-CZ" sz="1200" dirty="0"/>
              <a:t>&gt;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Obrázky na snímcích 25 a 26 jsou dostupné pod licencí Microsoft Office 2010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7122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208</TotalTime>
  <Words>958</Words>
  <Application>Microsoft Office PowerPoint</Application>
  <PresentationFormat>Předvádění na obrazovce (4:3)</PresentationFormat>
  <Paragraphs>90</Paragraphs>
  <Slides>29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Špendlík</vt:lpstr>
      <vt:lpstr>Ptáci </vt:lpstr>
      <vt:lpstr>Prezentace aplikace PowerPoint</vt:lpstr>
      <vt:lpstr>Prezentace aplikace PowerPoint</vt:lpstr>
      <vt:lpstr>Když přichází podzim a hmyz zalézá do úkrytů, někteří ptáci se stěhují. U nás by se v zimě neuživili.  </vt:lpstr>
      <vt:lpstr>Vlaštovka </vt:lpstr>
      <vt:lpstr>Jiřička </vt:lpstr>
      <vt:lpstr>Husa</vt:lpstr>
      <vt:lpstr>Čáp </vt:lpstr>
      <vt:lpstr>Skřivan </vt:lpstr>
      <vt:lpstr>Kukačka </vt:lpstr>
      <vt:lpstr>Špaček  </vt:lpstr>
      <vt:lpstr>Do Jižní Evropy odlétají:</vt:lpstr>
      <vt:lpstr>Do Severní Afriky odlétají:</vt:lpstr>
      <vt:lpstr>Do Západní Afriky odlétají:</vt:lpstr>
      <vt:lpstr>Do Západní Evropy odlétá Drozd zpěvný</vt:lpstr>
      <vt:lpstr>KDE JE DUDEK?</vt:lpstr>
      <vt:lpstr>KDE JE SKŘIVAN?</vt:lpstr>
      <vt:lpstr>KDE JE LYSKA?</vt:lpstr>
      <vt:lpstr>KDE JE VLAŠTOVKA?</vt:lpstr>
      <vt:lpstr>KDE JE ČÁP?</vt:lpstr>
      <vt:lpstr>KDE JE JIŘIČKA?</vt:lpstr>
      <vt:lpstr>KDE JE HUSA?</vt:lpstr>
      <vt:lpstr>KDE JE ŠPAČEK?</vt:lpstr>
      <vt:lpstr>KDE JE VOLAVKA?</vt:lpstr>
      <vt:lpstr>KDE JE SLAVÍK?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Admin</dc:creator>
  <cp:lastModifiedBy>Admin</cp:lastModifiedBy>
  <cp:revision>26</cp:revision>
  <dcterms:created xsi:type="dcterms:W3CDTF">2011-10-30T08:57:49Z</dcterms:created>
  <dcterms:modified xsi:type="dcterms:W3CDTF">2012-08-03T06:09:37Z</dcterms:modified>
</cp:coreProperties>
</file>