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57" r:id="rId11"/>
    <p:sldId id="25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168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132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80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085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2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275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575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096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73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02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62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92C5C4-D9AE-4ABF-AE73-82F72C728C52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1F1AD-464D-4798-848E-2E151C2FD8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865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988840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k procvičení názvů živočichů a jejich mláďat. Práce je interaktivní, žáci se po kliknutí na odpověď dozví, zda je odpověď správná. Materiál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4910504"/>
              </p:ext>
            </p:extLst>
          </p:nvPr>
        </p:nvGraphicFramePr>
        <p:xfrm>
          <a:off x="1403648" y="1340768"/>
          <a:ext cx="6480720" cy="425548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Živočichové - </a:t>
                      </a:r>
                      <a:r>
                        <a:rPr lang="cs-CZ" dirty="0" err="1" smtClean="0"/>
                        <a:t>poznávačka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03/2012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18.4.2012/2.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Poznávání živočichů, rozeznání mláďat od </a:t>
                      </a:r>
                      <a:r>
                        <a:rPr lang="cs-CZ" smtClean="0"/>
                        <a:t>dospělých jedinců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Živočichové - poznej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2740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dmin\AppData\Local\Microsoft\Windows\Temporary Internet Files\Content.IE5\2SO1PUA1\MP900262276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908720"/>
            <a:ext cx="4992788" cy="329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>
            <a:hlinkClick r:id="rId3" action="ppaction://hlinksldjump"/>
          </p:cNvPr>
          <p:cNvSpPr txBox="1"/>
          <p:nvPr/>
        </p:nvSpPr>
        <p:spPr>
          <a:xfrm>
            <a:off x="2288771" y="4941168"/>
            <a:ext cx="1152128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TELE</a:t>
            </a:r>
            <a:endParaRPr lang="cs-CZ" sz="3600" b="1" dirty="0"/>
          </a:p>
        </p:txBody>
      </p:sp>
      <p:sp>
        <p:nvSpPr>
          <p:cNvPr id="4" name="TextovéPole 3">
            <a:hlinkClick r:id="rId4" action="ppaction://hlinksldjump"/>
          </p:cNvPr>
          <p:cNvSpPr txBox="1"/>
          <p:nvPr/>
        </p:nvSpPr>
        <p:spPr>
          <a:xfrm>
            <a:off x="4032115" y="4941168"/>
            <a:ext cx="1464046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JEHNĚ</a:t>
            </a:r>
            <a:endParaRPr lang="cs-CZ" sz="3600" b="1" dirty="0"/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5940152" y="4941167"/>
            <a:ext cx="132038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KUŘE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751820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5076056" y="4941168"/>
            <a:ext cx="1368152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HŘÍBĚ</a:t>
            </a:r>
            <a:endParaRPr lang="cs-CZ" sz="3600" b="1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7020272" y="4920817"/>
            <a:ext cx="1872208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KACHNA</a:t>
            </a:r>
            <a:endParaRPr lang="cs-CZ" sz="3600" b="1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6084168" y="3740426"/>
            <a:ext cx="132038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KUŘE</a:t>
            </a:r>
            <a:endParaRPr lang="cs-CZ" sz="3600" b="1" dirty="0"/>
          </a:p>
        </p:txBody>
      </p:sp>
      <p:pic>
        <p:nvPicPr>
          <p:cNvPr id="4098" name="Picture 2" descr="C:\Users\Admin\AppData\Local\Microsoft\Windows\Temporary Internet Files\Content.IE5\OU4284P8\MP90026292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459" y="764704"/>
            <a:ext cx="3646647" cy="5402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2250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4031940" y="5128270"/>
            <a:ext cx="1368152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SELE</a:t>
            </a:r>
            <a:endParaRPr lang="cs-CZ" sz="3600" b="1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6516216" y="5128270"/>
            <a:ext cx="1872208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KŮZLE</a:t>
            </a:r>
            <a:endParaRPr lang="cs-CZ" sz="3600" b="1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187624" y="5128270"/>
            <a:ext cx="132038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KŮŇ</a:t>
            </a:r>
            <a:endParaRPr lang="cs-CZ" sz="3600" b="1" dirty="0"/>
          </a:p>
        </p:txBody>
      </p:sp>
      <p:pic>
        <p:nvPicPr>
          <p:cNvPr id="5122" name="Picture 2" descr="C:\Users\Admin\AppData\Local\Microsoft\Windows\Temporary Internet Files\Content.IE5\00IR9TX9\MP90017865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8680"/>
            <a:ext cx="5904656" cy="393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3577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1403648" y="5128269"/>
            <a:ext cx="1368152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KOZA</a:t>
            </a:r>
            <a:endParaRPr lang="cs-CZ" sz="3600" b="1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6516216" y="5128270"/>
            <a:ext cx="1872208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KŮZLE</a:t>
            </a:r>
            <a:endParaRPr lang="cs-CZ" sz="3600" b="1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3923928" y="5128270"/>
            <a:ext cx="1584176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BERAN</a:t>
            </a:r>
            <a:endParaRPr lang="cs-CZ" sz="3600" b="1" dirty="0"/>
          </a:p>
        </p:txBody>
      </p:sp>
      <p:pic>
        <p:nvPicPr>
          <p:cNvPr id="6146" name="Picture 2" descr="C:\Users\Admin\AppData\Local\Microsoft\Windows\Temporary Internet Files\Content.IE5\GFW63OJB\MP9001806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0824" y="908720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732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1403648" y="5128269"/>
            <a:ext cx="1584176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ŠTĚNĚ</a:t>
            </a:r>
            <a:endParaRPr lang="cs-CZ" sz="3600" b="1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259632" y="4077072"/>
            <a:ext cx="1872208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KOTĚ</a:t>
            </a:r>
            <a:endParaRPr lang="cs-CZ" sz="3600" b="1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403648" y="2996952"/>
            <a:ext cx="1584176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JEHNĚ</a:t>
            </a:r>
            <a:endParaRPr lang="cs-CZ" sz="3600" b="1" dirty="0"/>
          </a:p>
        </p:txBody>
      </p:sp>
      <p:pic>
        <p:nvPicPr>
          <p:cNvPr id="7170" name="Picture 2" descr="C:\Users\Admin\AppData\Local\Microsoft\Windows\Temporary Internet Files\Content.IE5\YV7DYQZH\MP90044479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764704"/>
            <a:ext cx="4181856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3801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6501408" y="5128269"/>
            <a:ext cx="1584176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JEHNĚ</a:t>
            </a:r>
            <a:endParaRPr lang="cs-CZ" sz="3600" b="1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948273" y="5131650"/>
            <a:ext cx="1872208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PES</a:t>
            </a:r>
            <a:endParaRPr lang="cs-CZ" sz="3600" b="1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3779912" y="5151113"/>
            <a:ext cx="1944216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TELE</a:t>
            </a:r>
            <a:endParaRPr lang="cs-CZ" sz="3600" b="1" dirty="0"/>
          </a:p>
        </p:txBody>
      </p:sp>
      <p:pic>
        <p:nvPicPr>
          <p:cNvPr id="8195" name="Picture 3" descr="C:\Users\Admin\AppData\Local\Microsoft\Windows\Temporary Internet Files\Content.IE5\S7687CZ2\MP90017844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1277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636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620688"/>
            <a:ext cx="45129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Arial Black" pitchFamily="34" charset="0"/>
              </a:rPr>
              <a:t>VÝBORNĚ</a:t>
            </a:r>
            <a:endParaRPr lang="cs-CZ" sz="6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Users\Admin\AppData\Local\Microsoft\Windows\Temporary Internet Files\Content.IE5\XDF6EYBF\MC90043797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48880"/>
            <a:ext cx="3530500" cy="3010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6876256" y="5085184"/>
            <a:ext cx="1512168" cy="129614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327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4590256"/>
            <a:ext cx="40324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atin typeface="Arial Black" pitchFamily="34" charset="0"/>
              </a:rPr>
              <a:t>ŠPATNĚ</a:t>
            </a:r>
            <a:endParaRPr lang="cs-CZ" sz="6600" b="1" dirty="0">
              <a:latin typeface="Arial Black" pitchFamily="34" charset="0"/>
            </a:endParaRPr>
          </a:p>
        </p:txBody>
      </p:sp>
      <p:pic>
        <p:nvPicPr>
          <p:cNvPr id="2051" name="Picture 3" descr="C:\Users\Admin\AppData\Local\Microsoft\Windows\Temporary Internet Files\Content.IE5\AE9XKLFP\MC900434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764704"/>
            <a:ext cx="3168352" cy="322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6876256" y="5085184"/>
            <a:ext cx="1512168" cy="129614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544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126</Words>
  <Application>Microsoft Office PowerPoint</Application>
  <PresentationFormat>Předvádění na obrazovce (4:3)</PresentationFormat>
  <Paragraphs>41</Paragraphs>
  <Slides>12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Živočichové - poznej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- poznej</dc:title>
  <dc:creator>Admin</dc:creator>
  <cp:lastModifiedBy>Admin</cp:lastModifiedBy>
  <cp:revision>8</cp:revision>
  <dcterms:created xsi:type="dcterms:W3CDTF">2012-03-10T09:33:12Z</dcterms:created>
  <dcterms:modified xsi:type="dcterms:W3CDTF">2012-08-03T06:00:07Z</dcterms:modified>
</cp:coreProperties>
</file>