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104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287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199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669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929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208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701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55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842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45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692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73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26C92C-02BB-4D79-A33C-E851B9EEDDA8}" type="datetimeFigureOut">
              <a:rPr lang="cs-CZ" smtClean="0"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B78125-EBD6-417E-A68B-0874B1FEA2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429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V%C4%8Dela&amp;oldid=8718146" TargetMode="External"/><Relationship Id="rId3" Type="http://schemas.openxmlformats.org/officeDocument/2006/relationships/hyperlink" Target="http://cs.wikipedia.org/w/index.php?title=Kobylka_zelen%C3%A1&amp;oldid=8745892" TargetMode="External"/><Relationship Id="rId7" Type="http://schemas.openxmlformats.org/officeDocument/2006/relationships/hyperlink" Target="http://cs.wikipedia.org/w/index.php?title=Zaj%C3%ADc_poln%C3%AD&amp;oldid=8753728" TargetMode="External"/><Relationship Id="rId2" Type="http://schemas.openxmlformats.org/officeDocument/2006/relationships/hyperlink" Target="http://cs.wikipedia.org/w/index.php?title=Ba%C5%BEant_obecn%C3%BD&amp;oldid=863201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Sysel_obecn%C3%BD&amp;oldid=8806199" TargetMode="External"/><Relationship Id="rId5" Type="http://schemas.openxmlformats.org/officeDocument/2006/relationships/hyperlink" Target="http://cs.wikipedia.org/w/index.php?title=Straka_obecn%C3%A1&amp;oldid=8775235" TargetMode="External"/><Relationship Id="rId4" Type="http://schemas.openxmlformats.org/officeDocument/2006/relationships/hyperlink" Target="http://cs.wikipedia.org/w/index.php?title=Srnec_obecn%C3%BD&amp;oldid=874365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9665" y="1988840"/>
            <a:ext cx="76328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pro výklad učiva prvouky ve 3. ročníku. Jeho prostřednictvím se žáci blíže seznámí s některými živočichy, žijícími na polích a loukách. Žáci nejdříve z vlastních zkušeností zakroužkují podrobnosti o zvířeti, jehož obrázek vidí a napíší jeho název. Posléze mohou vyhledat informace v krátkém textu a z tohoto snímku se vrátit zpět a odpovědi případně opravit. Úvodní fotografie slouží k přiblížení společenstva polí a luk.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6225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840179"/>
              </p:ext>
            </p:extLst>
          </p:nvPr>
        </p:nvGraphicFramePr>
        <p:xfrm>
          <a:off x="1403648" y="1340768"/>
          <a:ext cx="6480720" cy="4255488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Živočichové </a:t>
                      </a:r>
                      <a:r>
                        <a:rPr lang="cs-CZ" baseline="0" dirty="0" smtClean="0"/>
                        <a:t>na poli a louce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2</a:t>
                      </a:r>
                      <a:r>
                        <a:rPr lang="cs-CZ" smtClean="0"/>
                        <a:t>.5.2012/3.ročník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Společenstva živočichů, </a:t>
                      </a:r>
                      <a:r>
                        <a:rPr lang="cs-CZ" smtClean="0"/>
                        <a:t>dělení živočichů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Živočichové na poli </a:t>
            </a:r>
            <a:r>
              <a:rPr lang="cs-CZ" smtClean="0"/>
              <a:t>a louce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3</a:t>
            </a:r>
            <a:r>
              <a:rPr lang="cs-CZ" dirty="0" smtClean="0"/>
              <a:t>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86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S7687CZ2\MP9004331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5352" y="228600"/>
            <a:ext cx="427329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6776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YV7DYQZH\MP9001444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03856"/>
            <a:ext cx="4248472" cy="6725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545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Admin\AppData\Local\Microsoft\Windows\Temporary Internet Files\Content.IE5\YV7DYQZH\MP9004385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027176"/>
            <a:ext cx="6400800" cy="4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73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2SO1PUA1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49444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Admin\AppData\Local\Microsoft\Windows\Temporary Internet Files\Content.IE5\MGI1UWGT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749444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Admin\AppData\Local\Microsoft\Windows\Temporary Internet Files\Content.IE5\AE9XKLFP\MP90040721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84784"/>
            <a:ext cx="1584176" cy="23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8MEDROC4\MC9000572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58127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F2TH9RZ9\MC90043802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Admin\AppData\Local\Microsoft\Windows\Temporary Internet Files\Content.IE5\DE4CGPLA\MC9004414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813" y="4653136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K0O7W0UI\MP90031687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7810" y="4395961"/>
            <a:ext cx="12161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2" descr="C:\Users\Admin\AppData\Local\Microsoft\Windows\Temporary Internet Files\Content.IE5\2SO1PUA1\MC9000572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49444"/>
            <a:ext cx="1270102" cy="180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32011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1844824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</a:p>
          <a:p>
            <a:pPr algn="ctr"/>
            <a:endParaRPr lang="cs-CZ" dirty="0"/>
          </a:p>
          <a:p>
            <a:pPr algn="ctr"/>
            <a:r>
              <a:rPr lang="cs-CZ" dirty="0"/>
              <a:t>H</a:t>
            </a:r>
            <a:r>
              <a:rPr lang="cs-CZ" dirty="0" smtClean="0"/>
              <a:t>rabavý pták, původně z Asie. K nám byl dovezen jako okrasný pták, byl vysazen do přírody, kde se velmi dobře přizpůsobil.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Své hnízdo si staví na zemi, v houští a různých dírách.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Živí se semeny, bobulemi, ale i hmyzem. 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775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7" descr="C:\Users\Admin\AppData\Local\Microsoft\Windows\Temporary Internet Files\Content.IE5\F2TH9RZ9\MC9004380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284" y="5007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402456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KOBYLKA ZELENÁ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8578" y="2012647"/>
            <a:ext cx="849694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Najdeme ji většinou na stromech a keřích. </a:t>
            </a:r>
            <a:r>
              <a:rPr lang="cs-CZ" dirty="0"/>
              <a:t>Samička je větší, dosahuje délky téměř 4 </a:t>
            </a:r>
            <a:r>
              <a:rPr lang="cs-CZ" dirty="0" smtClean="0"/>
              <a:t>cm.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Vydává charakteristický cvrkot.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Živí se dravě.</a:t>
            </a:r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4746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4" descr="C:\Users\Admin\AppData\Local\Microsoft\Windows\Temporary Internet Files\Content.IE5\AE9XKLFP\MP9004072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675" y="393566"/>
            <a:ext cx="1584176" cy="237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8720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SRNEC OBECNÝ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8507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Živí se nejrůznějšími bylinami, nepohrdne ani různými plody.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Své paroží každý rok v listopadu až prosinci shazuje a následující rok mu naroste nové. </a:t>
            </a:r>
          </a:p>
          <a:p>
            <a:pPr algn="ctr"/>
            <a:r>
              <a:rPr lang="cs-CZ" dirty="0" smtClean="0"/>
              <a:t>Je relativně malý, dosahuje váhy 15 – 20 kg a měří asi 70 cm.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Srnec přebarvuje, to znamená, že v zimě má jeho srst jinou barvu, je tmavší. </a:t>
            </a:r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484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8" descr="C:\Users\Admin\AppData\Local\Microsoft\Windows\Temporary Internet Files\Content.IE5\DE4CGPLA\MC900441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48680"/>
            <a:ext cx="1758950" cy="131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914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STRAKA OBECNÁ</a:t>
            </a:r>
            <a:endParaRPr lang="cs-CZ" dirty="0"/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23528" y="1756272"/>
            <a:ext cx="8568952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Straky se živí převážně hmyzem, měkkýši nebo drobnými obratlovci, z rostlinné stravy pak semeny a nejrůznějšími  plody. 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Často vybírá i cizí hnízda a to nejen vejce, ale i mláďata.</a:t>
            </a:r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endParaRPr lang="cs-CZ" dirty="0" smtClean="0"/>
          </a:p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dirty="0" smtClean="0"/>
              <a:t> Lze ji spatřit i jak se živí lidskými odpadky a mršinami.</a:t>
            </a:r>
          </a:p>
        </p:txBody>
      </p:sp>
      <p:sp>
        <p:nvSpPr>
          <p:cNvPr id="5" name="Tlačítko akce: Návrat 4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747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5" descr="C:\Users\Admin\AppData\Local\Microsoft\Windows\Temporary Internet Files\Content.IE5\8MEDROC4\MC900057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20688"/>
            <a:ext cx="1824228" cy="1611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lačítko akce: Vlastní 15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23507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SYSEL OBECNÝ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79512" y="2145923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Žije ve skupinách, kdy jeden vždy hlídkuje a při nebezpečí píská.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 zemi si vyhrabává nory, které jsou na zimní spánek hlubší. V zimě žije z tuku, neskladuje tedy zásoby obilí.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Převážnou část jeho stravy tvoří rostliny.  Výjimečně ale uloví i malé bezobratlé živočichy. 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504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6" name="Picture 3" descr="C:\Users\Admin\AppData\Local\Microsoft\Windows\Temporary Internet Files\Content.IE5\MGI1UWGT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09" y="651388"/>
            <a:ext cx="1829714" cy="1277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lačítko akce: Vlastní 17">
            <a:hlinkClick r:id="rId3" action="ppaction://hlinksldjump" highlightClick="1"/>
          </p:cNvPr>
          <p:cNvSpPr/>
          <p:nvPr/>
        </p:nvSpPr>
        <p:spPr>
          <a:xfrm>
            <a:off x="7236296" y="5301208"/>
            <a:ext cx="1402230" cy="648072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Další živočich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38503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ZAJÍC POLNÍ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2060848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Je známý svým kličkováním při běhu. Dokáže vyvinout rychlost až 74 km/h. Kratší přední končetiny mu komplikují běh z kopce.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Požírá byliny, zbytky plodin po sklizních, v zimě okusuje větve či kmeny menších stromků.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Své nepřátele plete pobíháním před norou, čímž plete pachovou stopu a dravci nejsou schopni určit ve kterém místě se nora přesně nachází.</a:t>
            </a:r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5093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91033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SAVCI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40289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PLAZI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6997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41782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RYBY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284" y="3350501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PTÁCI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661" y="24239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15340" y="243726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BEZOBRATLÍ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1952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BÝLOŽRAVCI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353070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MASOŽRAVCI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70307" y="430088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VŠEŽRAVCI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373216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TENTO ŽIVOČICH SE NAZÝVÁ:………………………………………….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80386" y="1028487"/>
            <a:ext cx="31631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PATŘÍ DO SKUPINY: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pic>
        <p:nvPicPr>
          <p:cNvPr id="18" name="Picture 9" descr="C:\Users\Admin\AppData\Local\Microsoft\Windows\Temporary Internet Files\Content.IE5\K0O7W0UI\MP9003168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5697"/>
            <a:ext cx="1216152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0601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VČELA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8376" y="1412776"/>
            <a:ext cx="8280920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Včely si svoji práci dělí. Matka klade vajíčka, trubec oplodňuje a případně zahřívá včelí plod, dělnice vykonávají ostatní práce, včetně střežení úlu. Dělnice krmí nejen matku, ale i trubce.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Živí se pylem, nektarem a medovicí, což je odpad ze mšic. 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Včela bodne jen v ohrožení, má jen jedno žihadlo, pevně spojené se zadečkem. Toto žihadlo je na konci zahnuté a zůstává v místě vpichu i s částí zadečku. Včela proto po bodnutí hyne.</a:t>
            </a:r>
            <a:endParaRPr lang="cs-CZ" dirty="0"/>
          </a:p>
        </p:txBody>
      </p:sp>
      <p:sp>
        <p:nvSpPr>
          <p:cNvPr id="4" name="Tlačítko akce: Návrat 3">
            <a:hlinkClick r:id="" action="ppaction://hlinkshowjump?jump=previousslide" highlightClick="1"/>
          </p:cNvPr>
          <p:cNvSpPr/>
          <p:nvPr/>
        </p:nvSpPr>
        <p:spPr>
          <a:xfrm>
            <a:off x="7236296" y="5085184"/>
            <a:ext cx="1080120" cy="1008112"/>
          </a:xfrm>
          <a:prstGeom prst="actionButtonReturn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065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35224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použité v prezentaci jsou dostupné pod licencí Microsoft Office 2010 na Office.com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864096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 smtClean="0"/>
              <a:t>Zdroje informací:</a:t>
            </a:r>
          </a:p>
          <a:p>
            <a:endParaRPr lang="cs-CZ" sz="1400" i="1" dirty="0"/>
          </a:p>
          <a:p>
            <a:r>
              <a:rPr lang="cs-CZ" sz="1400" i="1" dirty="0" smtClean="0"/>
              <a:t>Wikipedie</a:t>
            </a:r>
            <a:r>
              <a:rPr lang="cs-CZ" sz="1400" i="1" dirty="0"/>
              <a:t>: Otevřená encyklopedie: Bažant obecný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 dirty="0">
                <a:hlinkClick r:id="rId2"/>
              </a:rPr>
              <a:t>://</a:t>
            </a:r>
            <a:r>
              <a:rPr lang="cs-CZ" sz="1400" dirty="0" smtClean="0">
                <a:hlinkClick r:id="rId2"/>
              </a:rPr>
              <a:t>cs.wikipedia.org/w/index.php?title=Ba%C5%BEant_obecn%C3%BD&amp;oldid=8632010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i="1" dirty="0"/>
              <a:t>Wikipedie: Otevřená encyklopedie: Kobylka zelená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3"/>
              </a:rPr>
              <a:t>http://cs.wikipedia.org/w/</a:t>
            </a:r>
            <a:r>
              <a:rPr lang="cs-CZ" sz="1400" dirty="0" err="1">
                <a:hlinkClick r:id="rId3"/>
              </a:rPr>
              <a:t>index.php?title</a:t>
            </a:r>
            <a:r>
              <a:rPr lang="cs-CZ" sz="1400" dirty="0">
                <a:hlinkClick r:id="rId3"/>
              </a:rPr>
              <a:t>=Kobylka_zelen%C3%A1&amp;oldid=8745892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Srnec obecný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4"/>
              </a:rPr>
              <a:t>http://cs.wikipedia.org/w/</a:t>
            </a:r>
            <a:r>
              <a:rPr lang="cs-CZ" sz="1400" dirty="0" err="1">
                <a:hlinkClick r:id="rId4"/>
              </a:rPr>
              <a:t>index.php?title</a:t>
            </a:r>
            <a:r>
              <a:rPr lang="cs-CZ" sz="1400" dirty="0">
                <a:hlinkClick r:id="rId4"/>
              </a:rPr>
              <a:t>=Srnec_obecn%C3%BD&amp;oldid=8743654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</a:t>
            </a:r>
            <a:r>
              <a:rPr lang="cs-CZ" sz="1400" i="1" dirty="0"/>
              <a:t>Wikipedie: Otevřená encyklopedie: Straka obecná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5"/>
              </a:rPr>
              <a:t>http://cs.wikipedia.org/w/</a:t>
            </a:r>
            <a:r>
              <a:rPr lang="cs-CZ" sz="1400" dirty="0" err="1">
                <a:hlinkClick r:id="rId5"/>
              </a:rPr>
              <a:t>index.php?title</a:t>
            </a:r>
            <a:r>
              <a:rPr lang="cs-CZ" sz="1400" dirty="0">
                <a:hlinkClick r:id="rId5"/>
              </a:rPr>
              <a:t>=Straka_obecn%C3%A1&amp;oldid=8775235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Sysel obecný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6"/>
              </a:rPr>
              <a:t>http://cs.wikipedia.org/w/</a:t>
            </a:r>
            <a:r>
              <a:rPr lang="cs-CZ" sz="1400" dirty="0" err="1">
                <a:hlinkClick r:id="rId6"/>
              </a:rPr>
              <a:t>index.php?title</a:t>
            </a:r>
            <a:r>
              <a:rPr lang="cs-CZ" sz="1400" dirty="0">
                <a:hlinkClick r:id="rId6"/>
              </a:rPr>
              <a:t>=Sysel_obecn%C3%BD&amp;oldid=8806199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Zajíc polní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7"/>
              </a:rPr>
              <a:t>http://cs.wikipedia.org/w/</a:t>
            </a:r>
            <a:r>
              <a:rPr lang="cs-CZ" sz="1400" dirty="0" err="1">
                <a:hlinkClick r:id="rId7"/>
              </a:rPr>
              <a:t>index.php?title</a:t>
            </a:r>
            <a:r>
              <a:rPr lang="cs-CZ" sz="1400" dirty="0">
                <a:hlinkClick r:id="rId7"/>
              </a:rPr>
              <a:t>=Zaj%C3%ADc_poln%C3%AD&amp;oldid=8753728</a:t>
            </a:r>
            <a:r>
              <a:rPr lang="cs-CZ" sz="1400" dirty="0"/>
              <a:t>&gt;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i="1" dirty="0"/>
              <a:t>Wikipedie: Otevřená encyklopedie: Včela</a:t>
            </a:r>
            <a:r>
              <a:rPr lang="cs-CZ" sz="1400" dirty="0"/>
              <a:t> [online]. c2012 [citováno </a:t>
            </a:r>
            <a:r>
              <a:rPr lang="cs-CZ" sz="1400" dirty="0" smtClean="0"/>
              <a:t>12.04. </a:t>
            </a:r>
            <a:r>
              <a:rPr lang="cs-CZ" sz="1400" dirty="0"/>
              <a:t>2012]. Dostupný z WWW: &lt;</a:t>
            </a:r>
            <a:r>
              <a:rPr lang="cs-CZ" sz="1400" dirty="0">
                <a:hlinkClick r:id="rId8"/>
              </a:rPr>
              <a:t>http://cs.wikipedia.org/w/</a:t>
            </a:r>
            <a:r>
              <a:rPr lang="cs-CZ" sz="1400" dirty="0" err="1">
                <a:hlinkClick r:id="rId8"/>
              </a:rPr>
              <a:t>index.php?title</a:t>
            </a:r>
            <a:r>
              <a:rPr lang="cs-CZ" sz="1400" dirty="0">
                <a:hlinkClick r:id="rId8"/>
              </a:rPr>
              <a:t>=V%C4%8Dela&amp;oldid=8718146</a:t>
            </a:r>
            <a:r>
              <a:rPr lang="cs-CZ" sz="1400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877</Words>
  <Application>Microsoft Office PowerPoint</Application>
  <PresentationFormat>Předvádění na obrazovce (4:3)</PresentationFormat>
  <Paragraphs>173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Živočichové na poli a louce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BAŽANT OBECNÝ</vt:lpstr>
      <vt:lpstr>Prezentace aplikace PowerPoint</vt:lpstr>
      <vt:lpstr>KOBYLKA ZELENÁ</vt:lpstr>
      <vt:lpstr>Prezentace aplikace PowerPoint</vt:lpstr>
      <vt:lpstr>SRNEC OBECNÝ</vt:lpstr>
      <vt:lpstr>Prezentace aplikace PowerPoint</vt:lpstr>
      <vt:lpstr>STRAKA OBECNÁ</vt:lpstr>
      <vt:lpstr>Prezentace aplikace PowerPoint</vt:lpstr>
      <vt:lpstr>SYSEL OBECNÝ </vt:lpstr>
      <vt:lpstr>Prezentace aplikace PowerPoint</vt:lpstr>
      <vt:lpstr>ZAJÍC POLNÍ</vt:lpstr>
      <vt:lpstr>Prezentace aplikace PowerPoint</vt:lpstr>
      <vt:lpstr>VČELA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na poli a v lese</dc:title>
  <dc:creator>Admin</dc:creator>
  <cp:lastModifiedBy>Admin</cp:lastModifiedBy>
  <cp:revision>13</cp:revision>
  <dcterms:created xsi:type="dcterms:W3CDTF">2012-03-10T09:36:43Z</dcterms:created>
  <dcterms:modified xsi:type="dcterms:W3CDTF">2012-08-03T06:00:40Z</dcterms:modified>
</cp:coreProperties>
</file>