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8" r:id="rId3"/>
    <p:sldId id="277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3" r:id="rId20"/>
    <p:sldId id="272" r:id="rId21"/>
    <p:sldId id="274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25" autoAdjust="0"/>
    <p:restoredTop sz="94660"/>
  </p:normalViewPr>
  <p:slideViewPr>
    <p:cSldViewPr>
      <p:cViewPr varScale="1">
        <p:scale>
          <a:sx n="88" d="100"/>
          <a:sy n="88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801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47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336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604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251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342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7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339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856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123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44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6E3877-907B-46A5-976B-614B6F0EEFC1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4C8BB8-FC5A-4131-A491-FB40C4DA35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9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%C5%A0tika_obecn%C3%A1&amp;oldid=8661762" TargetMode="External"/><Relationship Id="rId3" Type="http://schemas.openxmlformats.org/officeDocument/2006/relationships/hyperlink" Target="http://cs.wikipedia.org/w/index.php?title=Vydra_%C5%99%C3%AD%C4%8Dn%C3%AD&amp;oldid=8748817" TargetMode="External"/><Relationship Id="rId7" Type="http://schemas.openxmlformats.org/officeDocument/2006/relationships/hyperlink" Target="http://cs.wikipedia.org/w/index.php?title=Kachna_divok%C3%A1&amp;oldid=8738373" TargetMode="External"/><Relationship Id="rId2" Type="http://schemas.openxmlformats.org/officeDocument/2006/relationships/hyperlink" Target="http://cs.wikipedia.org/w/index.php?title=U%C5%BEovka_stromov%C3%A1&amp;oldid=822252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Bobr_evropsk%C3%BD&amp;oldid=8669018" TargetMode="External"/><Relationship Id="rId5" Type="http://schemas.openxmlformats.org/officeDocument/2006/relationships/hyperlink" Target="http://cs.wikipedia.org/w/index.php?title=Rosni%C4%8Dka_zelen%C3%A1&amp;oldid=8502416" TargetMode="External"/><Relationship Id="rId4" Type="http://schemas.openxmlformats.org/officeDocument/2006/relationships/hyperlink" Target="http://cs.wikipedia.org/w/index.php?title=Rak_%C5%99%C3%AD%C4%8Dn%C3%AD&amp;oldid=882389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Živočichové u vody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101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620298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se žáci blíže seznámí s některými živočichy žijícími u vody. Žáci nejdříve z vlastních zkušeností zakroužkují podrobnosti o zvířeti, jehož obrázek vidí a napíší jeho název. Posléze mohou vyhledat informace v krátkém textu a z tohoto snímku se vrátit zpět a odpovědi případně opravit. Úvodní fotografie slouží k přiblížení společenstva vod.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1855562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u vody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2.5.2012/3.ročník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Společenstva živočichů, </a:t>
                      </a:r>
                      <a:r>
                        <a:rPr lang="cs-CZ" smtClean="0"/>
                        <a:t>dělení živočichů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UC8HTRPW\MP9001752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36712"/>
            <a:ext cx="8237512" cy="523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77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Admin\AppData\Local\Microsoft\Windows\Temporary Internet Files\Content.IE5\MGI1UWGT\MP9004251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27" y="0"/>
            <a:ext cx="454074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45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min\AppData\Local\Microsoft\Windows\Temporary Internet Files\Content.IE5\2SO1PUA1\MP9004337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8288"/>
            <a:ext cx="8112569" cy="636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731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F2TH9RZ9\MC900326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637915"/>
            <a:ext cx="1864462" cy="99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DE4CGPLA\MC9003489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321" y="2623938"/>
            <a:ext cx="1840687" cy="12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GFW63OJB\MC9000840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054" y="908720"/>
            <a:ext cx="2474006" cy="1438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dmin\AppData\Local\Microsoft\Windows\Temporary Internet Files\Content.IE5\YV7DYQZH\MP9004069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566" y="4865228"/>
            <a:ext cx="2067704" cy="137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Admin\AppData\Local\Microsoft\Windows\Temporary Internet Files\Content.IE5\OU4284P8\MC9001093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53" y="2780928"/>
            <a:ext cx="2506157" cy="2197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Admin\AppData\Local\Microsoft\Windows\Temporary Internet Files\Content.IE5\AE9XKLFP\MC900337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4634" y="2537472"/>
            <a:ext cx="1825142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Admin\AppData\Local\Microsoft\Windows\Temporary Internet Files\Content.IE5\8MEDROC4\MC900332344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59122"/>
            <a:ext cx="1825142" cy="159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0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pic>
        <p:nvPicPr>
          <p:cNvPr id="16" name="Picture 9" descr="C:\Users\Admin\AppData\Local\Microsoft\Windows\Temporary Internet Files\Content.IE5\YV7DYQZH\MP900406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053" y="601132"/>
            <a:ext cx="2067704" cy="137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2011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UŽOVKA STROMOVÁ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844824"/>
            <a:ext cx="849694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Jedná se o nejedovatého hada, který není přímo vázán na vodu, ale rád se zdržuje u vody. U nás se vyskytuje v Podyjí. 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Obvykle dosahuje asi 1m, někdy však i přes 2 metry. Zbarvená se různě, od žluté, hnědé a šedé až po téměř černou barvu. Po těle má skvrnky a břicho má žluté až bílé.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Živí se ptáky a drobnými savci.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Je to mírný had, který je rád v blízkosti lidského obydlí, v ohrožení se výhružně staví nebo uprchne, sama.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775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13" descr="C:\Users\Admin\AppData\Local\Microsoft\Windows\Temporary Internet Files\Content.IE5\AE9XKLFP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805" y="522901"/>
            <a:ext cx="2232248" cy="1534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2456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VYDRA ŘÍČNÍ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8578" y="2012647"/>
            <a:ext cx="84969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Žije u sladké vody, stojaté i tekoucí. Váží 3 – 10 kg a dosahuje délky až 80 cm. Na končetinách má plovací blány a její ocas je velmi svalnatý.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Ve vodě vydrží i více než 5 minut a živí se především rybami, obojživelníky a drobnými savci.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4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3" descr="C:\Users\Admin\AppData\Local\Microsoft\Windows\Temporary Internet Files\Content.IE5\DE4CGPLA\MC900348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1998"/>
            <a:ext cx="2664296" cy="177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8720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 ŘÍČNÍ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8507"/>
            <a:ext cx="83529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 to bezobratlý korýš, žijící ve sladké vodě. Dorůstá až do délky 25 cm. Žije pouze ve vodách, které nejsou znečištěné.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Dýchá pomocí žaber a dokáže přežít i na suchu, pokud mu žábra neoschnou.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Jak rak roste, svléká krunýř a než mu ztvrdne nový, většinou je v úkrytu.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Živí se drobnými živočichy i rostlinami, obvykle i mršinami. 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8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2" descr="C:\Users\Admin\AppData\Local\Microsoft\Windows\Temporary Internet Files\Content.IE5\F2TH9RZ9\MC900326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52" y="563803"/>
            <a:ext cx="2734837" cy="1452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914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ROSNIČKA ZELENÁ</a:t>
            </a:r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23528" y="1617770"/>
            <a:ext cx="8568952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Je jen 5 cm velká, jako pulci se živí planktonem, případně jinými pulci. Dospělá rosnička se živí většinou hmyzem a pavouky.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Při změně tlaku začíná skřehotat a tím zvěstuje déšť. Dorůstá </a:t>
            </a:r>
            <a:r>
              <a:rPr lang="cs-CZ" dirty="0"/>
              <a:t>délky 3–5 cm a výšky 3–4 cm, což ji činí jednou z nejmenších žab v Česku. </a:t>
            </a:r>
            <a:endParaRPr lang="cs-CZ" dirty="0" smtClean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dirty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Žije ve vlhkých listnatých lesích, může se nacházet i vysoko nad zemí.</a:t>
            </a:r>
          </a:p>
        </p:txBody>
      </p:sp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7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14" descr="C:\Users\Admin\AppData\Local\Microsoft\Windows\Temporary Internet Files\Content.IE5\8MEDROC4\MC90033234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42" y="495025"/>
            <a:ext cx="2087750" cy="181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3507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BOBR EVROPSKÝ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07977" y="2564904"/>
            <a:ext cx="842493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Jeho potravou jsou byliny a větvičky. Může vážit až 30 kg.</a:t>
            </a:r>
          </a:p>
          <a:p>
            <a:endParaRPr lang="cs-CZ" dirty="0"/>
          </a:p>
          <a:p>
            <a:r>
              <a:rPr lang="cs-CZ" dirty="0" smtClean="0"/>
              <a:t>Na vodách staví hráze a soustavy kanálů. Dobře plave díky blánám na zadních končetinách a schopnosti uzavřít nozdry. Ve vodě může používat řezáky, protože dokáže tlamu uzavřít až za řezáky a tím mu voda nevadí. Ve vodě vidí, protože má oči pokryté průhledným víčkem. Pod vodou vydrží až 20 minut.</a:t>
            </a:r>
          </a:p>
          <a:p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046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12" descr="C:\Users\Admin\AppData\Local\Microsoft\Windows\Temporary Internet Files\Content.IE5\OU4284P8\MC900109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699" y="411411"/>
            <a:ext cx="2413180" cy="2115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5035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DIVOKÁ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2060848"/>
            <a:ext cx="806489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Žije v tekoucích i stojatých vodách. Přizpůsobila se i životu ve vodách měst.</a:t>
            </a:r>
          </a:p>
          <a:p>
            <a:endParaRPr lang="cs-CZ" dirty="0"/>
          </a:p>
          <a:p>
            <a:r>
              <a:rPr lang="cs-CZ" dirty="0" smtClean="0"/>
              <a:t>Živí se převážně rostlinou potravou, živočišnou potravu přijímá především v létě a na podzim.  V této době se živí i rybami, žábami, drobnými plazy a savci (např. myši).</a:t>
            </a:r>
          </a:p>
          <a:p>
            <a:endParaRPr lang="cs-CZ" dirty="0"/>
          </a:p>
          <a:p>
            <a:r>
              <a:rPr lang="cs-CZ" dirty="0" smtClean="0"/>
              <a:t>Mláďata kachny divoké považují za matku cokoliv, co je v jejich blízkosti v prvních hodinách po narození. Za matku pak považuje cokoliv, co se pohybuje v jeho blízkosti, tedy i např. neživou hračku.</a:t>
            </a:r>
          </a:p>
          <a:p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9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7" descr="C:\Users\Admin\AppData\Local\Microsoft\Windows\Temporary Internet Files\Content.IE5\GFW63OJB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352" y="549859"/>
            <a:ext cx="1784431" cy="103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60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8376" y="2420888"/>
            <a:ext cx="82809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Žije v řekách i stojatých vodách, nejvíce jí ale vyhovují např. přehradní nádrže.</a:t>
            </a:r>
          </a:p>
          <a:p>
            <a:endParaRPr lang="cs-CZ" dirty="0"/>
          </a:p>
          <a:p>
            <a:r>
              <a:rPr lang="cs-CZ" dirty="0" smtClean="0"/>
              <a:t>Štika je dravá ryba, živí se menšími rybami, žábami či utopenými malými savci. Velmi často se u štik vyskytuje kanibalismus.</a:t>
            </a:r>
          </a:p>
          <a:p>
            <a:endParaRPr lang="cs-CZ" dirty="0"/>
          </a:p>
          <a:p>
            <a:r>
              <a:rPr lang="cs-CZ" dirty="0" smtClean="0"/>
              <a:t>Může dorůstat i více než 1,5 m a vážit přes 25 kg, ale u nás je za velkou štiku považován kus vážící už kolem 10 kg.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6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5224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772816"/>
            <a:ext cx="84969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/>
              <a:t>Zdroje informací:</a:t>
            </a:r>
          </a:p>
          <a:p>
            <a:endParaRPr lang="cs-CZ" sz="1400" i="1" dirty="0"/>
          </a:p>
          <a:p>
            <a:r>
              <a:rPr lang="cs-CZ" sz="1400" i="1" dirty="0" smtClean="0"/>
              <a:t>Wikipedie</a:t>
            </a:r>
            <a:r>
              <a:rPr lang="cs-CZ" sz="1400" i="1" dirty="0"/>
              <a:t>: Otevřená encyklopedie: Užovka stromová</a:t>
            </a:r>
            <a:r>
              <a:rPr lang="cs-CZ" sz="1400" dirty="0"/>
              <a:t> [online]. c2012 [citováno 2</a:t>
            </a:r>
            <a:r>
              <a:rPr lang="cs-CZ" sz="1400" dirty="0" smtClean="0"/>
              <a:t>3. 04. </a:t>
            </a:r>
            <a:r>
              <a:rPr lang="cs-CZ" sz="1400" dirty="0"/>
              <a:t>2012]. Dostupný z 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cs.wikipedia.org/w/index.php?title=U%C5%BEovka_stromov%C3%A1&amp;oldid=8222523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i="1" dirty="0"/>
              <a:t>Wikipedie: Otevřená encyklopedie: Vydra říční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3"/>
              </a:rPr>
              <a:t>http://cs.wikipedia.org/w/index.php?title=Vydra_%</a:t>
            </a:r>
            <a:r>
              <a:rPr lang="cs-CZ" sz="1400" dirty="0" smtClean="0">
                <a:hlinkClick r:id="rId3"/>
              </a:rPr>
              <a:t>C5%99%C3%AD%C4%8Dn%C3%AD&amp;oldid=8748817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Rak říční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4"/>
              </a:rPr>
              <a:t>http://cs.wikipedia.org/w/</a:t>
            </a:r>
            <a:r>
              <a:rPr lang="cs-CZ" sz="1400" dirty="0" err="1">
                <a:hlinkClick r:id="rId4"/>
              </a:rPr>
              <a:t>index.php?title</a:t>
            </a:r>
            <a:r>
              <a:rPr lang="cs-CZ" sz="1400" dirty="0">
                <a:hlinkClick r:id="rId4"/>
              </a:rPr>
              <a:t>=Rak_%C5%99%C3%AD%C4%8Dn%C3%AD&amp;oldid=8823899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Rosnička zelená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5"/>
              </a:rPr>
              <a:t>http://cs.wikipedia.org/w/</a:t>
            </a:r>
            <a:r>
              <a:rPr lang="cs-CZ" sz="1400" dirty="0" err="1">
                <a:hlinkClick r:id="rId5"/>
              </a:rPr>
              <a:t>index.php?title</a:t>
            </a:r>
            <a:r>
              <a:rPr lang="cs-CZ" sz="1400" dirty="0">
                <a:hlinkClick r:id="rId5"/>
              </a:rPr>
              <a:t>=Rosni%C4%8Dka_zelen%C3%A1&amp;oldid=8502416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b="1" dirty="0"/>
          </a:p>
          <a:p>
            <a:r>
              <a:rPr lang="cs-CZ" sz="1400" i="1" dirty="0"/>
              <a:t>Wikipedie: Otevřená encyklopedie: Bobr evropský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6"/>
              </a:rPr>
              <a:t>http://cs.wikipedia.org/w/</a:t>
            </a:r>
            <a:r>
              <a:rPr lang="cs-CZ" sz="1400" dirty="0" err="1">
                <a:hlinkClick r:id="rId6"/>
              </a:rPr>
              <a:t>index.php?title</a:t>
            </a:r>
            <a:r>
              <a:rPr lang="cs-CZ" sz="1400" dirty="0">
                <a:hlinkClick r:id="rId6"/>
              </a:rPr>
              <a:t>=Bobr_evropsk%C3%BD&amp;oldid=8669018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Kachna divoká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7"/>
              </a:rPr>
              <a:t>http://cs.wikipedia.org/w/</a:t>
            </a:r>
            <a:r>
              <a:rPr lang="cs-CZ" sz="1400" dirty="0" err="1">
                <a:hlinkClick r:id="rId7"/>
              </a:rPr>
              <a:t>index.php?title</a:t>
            </a:r>
            <a:r>
              <a:rPr lang="cs-CZ" sz="1400" dirty="0">
                <a:hlinkClick r:id="rId7"/>
              </a:rPr>
              <a:t>=Kachna_divok%C3%A1&amp;oldid=8738373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Štika obecná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23. 04.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8"/>
              </a:rPr>
              <a:t>http://cs.wikipedia.org/w/</a:t>
            </a:r>
            <a:r>
              <a:rPr lang="cs-CZ" sz="1400" dirty="0" err="1">
                <a:hlinkClick r:id="rId8"/>
              </a:rPr>
              <a:t>index.php?title</a:t>
            </a:r>
            <a:r>
              <a:rPr lang="cs-CZ" sz="1400" dirty="0">
                <a:hlinkClick r:id="rId8"/>
              </a:rPr>
              <a:t>=%C5%A0tika_obecn%C3%A1&amp;oldid=8661762</a:t>
            </a:r>
            <a:r>
              <a:rPr lang="cs-CZ" sz="14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1015</Words>
  <Application>Microsoft Office PowerPoint</Application>
  <PresentationFormat>Předvádění na obrazovce (4:3)</PresentationFormat>
  <Paragraphs>169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Živočichové u 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UŽOVKA STROMOVÁ</vt:lpstr>
      <vt:lpstr>Prezentace aplikace PowerPoint</vt:lpstr>
      <vt:lpstr>VYDRA ŘÍČNÍ</vt:lpstr>
      <vt:lpstr>Prezentace aplikace PowerPoint</vt:lpstr>
      <vt:lpstr>RAK ŘÍČNÍ</vt:lpstr>
      <vt:lpstr>Prezentace aplikace PowerPoint</vt:lpstr>
      <vt:lpstr>ROSNIČKA ZELENÁ</vt:lpstr>
      <vt:lpstr>Prezentace aplikace PowerPoint</vt:lpstr>
      <vt:lpstr>BOBR EVROPSKÝ </vt:lpstr>
      <vt:lpstr>Prezentace aplikace PowerPoint</vt:lpstr>
      <vt:lpstr>KACHNA DIVOKÁ</vt:lpstr>
      <vt:lpstr>Prezentace aplikace PowerPoint</vt:lpstr>
      <vt:lpstr>ŠTIKA OBECNÁ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u vody</dc:title>
  <dc:creator>Admin</dc:creator>
  <cp:lastModifiedBy>Admin</cp:lastModifiedBy>
  <cp:revision>18</cp:revision>
  <dcterms:created xsi:type="dcterms:W3CDTF">2012-03-10T09:36:16Z</dcterms:created>
  <dcterms:modified xsi:type="dcterms:W3CDTF">2012-08-03T06:04:14Z</dcterms:modified>
</cp:coreProperties>
</file>