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NÁZEV:VY_52_INOVACE_03:Fyzika 6.ročník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Tělesa a látky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7B04B21-5F54-4C13-B831-2A46609E2C52}" type="presOf" srcId="{D1D4F407-5343-4D3F-B5B9-D407B03CAEB4}" destId="{AED2198E-93D5-4001-81B4-73124B309672}" srcOrd="1" destOrd="0" presId="urn:microsoft.com/office/officeart/2005/8/layout/target3"/>
    <dgm:cxn modelId="{3DF845C8-71C5-482B-9E23-399988841554}" type="presOf" srcId="{4C35D32F-0EAB-4CD7-82EE-45574DC2A586}" destId="{8BEBB6EC-1DAA-4CAC-8A25-BC0FCBD5DBD5}" srcOrd="0" destOrd="0" presId="urn:microsoft.com/office/officeart/2005/8/layout/target3"/>
    <dgm:cxn modelId="{764E2504-9C00-48F7-91C6-DE2524F6A673}" type="presOf" srcId="{B651F6E3-6281-48DB-9319-2AEAFDAE7572}" destId="{6BB5E863-4638-4E1D-BFDE-399D028AC4ED}" srcOrd="1" destOrd="0" presId="urn:microsoft.com/office/officeart/2005/8/layout/target3"/>
    <dgm:cxn modelId="{EEF9C8DF-F4D1-4013-9FD3-0B5172380DC7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650A65-DC6A-45D8-9726-CAF879A52BDF}" type="presOf" srcId="{757F3AB3-0718-4624-B441-E567A8F0AB56}" destId="{333A1088-737F-45CB-B68E-254E46348037}" srcOrd="0" destOrd="0" presId="urn:microsoft.com/office/officeart/2005/8/layout/target3"/>
    <dgm:cxn modelId="{56629F06-8C5A-48E9-B10C-EE286A84416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B565F76-DB60-48D4-95EB-6F0278A00D52}" type="presOf" srcId="{D8197B8C-B260-4A16-BDF4-0947B075E274}" destId="{25B08C86-7E15-44DC-BE7F-FFB55DD49D12}" srcOrd="0" destOrd="0" presId="urn:microsoft.com/office/officeart/2005/8/layout/target3"/>
    <dgm:cxn modelId="{19008635-AF96-49D4-9DB3-C1ACCC67C5E4}" type="presOf" srcId="{4C35D32F-0EAB-4CD7-82EE-45574DC2A586}" destId="{890E4F0B-2866-4A3F-A3C7-2A14B1797930}" srcOrd="1" destOrd="0" presId="urn:microsoft.com/office/officeart/2005/8/layout/target3"/>
    <dgm:cxn modelId="{FA99DAA3-3611-4058-8D2C-8169B9AFDE78}" type="presOf" srcId="{D8197B8C-B260-4A16-BDF4-0947B075E274}" destId="{5A5FFA88-C948-4069-8E93-59FA12366E83}" srcOrd="1" destOrd="0" presId="urn:microsoft.com/office/officeart/2005/8/layout/target3"/>
    <dgm:cxn modelId="{1D6AB8FF-1BF5-4709-87BA-7F0FCBC96049}" type="presOf" srcId="{D1B46980-6531-4606-95E6-44980827E919}" destId="{6140AFEC-043D-4C43-A2F9-D0F5331DF3A3}" srcOrd="0" destOrd="0" presId="urn:microsoft.com/office/officeart/2005/8/layout/target3"/>
    <dgm:cxn modelId="{13922111-084B-4DD0-84AA-043CD48433C2}" type="presOf" srcId="{D1D4F407-5343-4D3F-B5B9-D407B03CAEB4}" destId="{D005CE8C-CC26-4C3E-AC11-E15060ECD759}" srcOrd="0" destOrd="0" presId="urn:microsoft.com/office/officeart/2005/8/layout/target3"/>
    <dgm:cxn modelId="{D7391184-550B-435F-A4C4-0CB7D7CA08E9}" type="presParOf" srcId="{333A1088-737F-45CB-B68E-254E46348037}" destId="{F5ABB229-8D3B-4694-996A-96F23CF14429}" srcOrd="0" destOrd="0" presId="urn:microsoft.com/office/officeart/2005/8/layout/target3"/>
    <dgm:cxn modelId="{C24414AE-312D-4A1F-860C-0F6298EF0888}" type="presParOf" srcId="{333A1088-737F-45CB-B68E-254E46348037}" destId="{F41139FD-01EE-4571-8B17-4FB00FC51163}" srcOrd="1" destOrd="0" presId="urn:microsoft.com/office/officeart/2005/8/layout/target3"/>
    <dgm:cxn modelId="{9BB90A4D-D9A7-4DD9-B087-9F72A61058C1}" type="presParOf" srcId="{333A1088-737F-45CB-B68E-254E46348037}" destId="{D005CE8C-CC26-4C3E-AC11-E15060ECD759}" srcOrd="2" destOrd="0" presId="urn:microsoft.com/office/officeart/2005/8/layout/target3"/>
    <dgm:cxn modelId="{03526612-2F9D-4CE2-88C6-70ECB428C793}" type="presParOf" srcId="{333A1088-737F-45CB-B68E-254E46348037}" destId="{2C702D82-9B77-49B7-9568-BB8EB47C3372}" srcOrd="3" destOrd="0" presId="urn:microsoft.com/office/officeart/2005/8/layout/target3"/>
    <dgm:cxn modelId="{5938202D-3A48-4189-92B0-BB42A8B16901}" type="presParOf" srcId="{333A1088-737F-45CB-B68E-254E46348037}" destId="{A52A0455-90FF-4808-ABD0-F02540D31D5A}" srcOrd="4" destOrd="0" presId="urn:microsoft.com/office/officeart/2005/8/layout/target3"/>
    <dgm:cxn modelId="{DE5DF626-87C6-4EFB-B92D-E6FDDBA852C2}" type="presParOf" srcId="{333A1088-737F-45CB-B68E-254E46348037}" destId="{6140AFEC-043D-4C43-A2F9-D0F5331DF3A3}" srcOrd="5" destOrd="0" presId="urn:microsoft.com/office/officeart/2005/8/layout/target3"/>
    <dgm:cxn modelId="{B0D017A8-3701-4FA3-B65A-5955C1133B27}" type="presParOf" srcId="{333A1088-737F-45CB-B68E-254E46348037}" destId="{9358AC05-5D7D-4327-9F80-1AD486AEA664}" srcOrd="6" destOrd="0" presId="urn:microsoft.com/office/officeart/2005/8/layout/target3"/>
    <dgm:cxn modelId="{61A1226C-EE41-432E-90D8-558C60AA4514}" type="presParOf" srcId="{333A1088-737F-45CB-B68E-254E46348037}" destId="{313FC574-E1CD-4FB4-B054-0B805CE0447D}" srcOrd="7" destOrd="0" presId="urn:microsoft.com/office/officeart/2005/8/layout/target3"/>
    <dgm:cxn modelId="{8821D4C0-CDBF-447B-B238-28D5A6B89C16}" type="presParOf" srcId="{333A1088-737F-45CB-B68E-254E46348037}" destId="{619D679B-A015-4ECF-8348-D1034C574F40}" srcOrd="8" destOrd="0" presId="urn:microsoft.com/office/officeart/2005/8/layout/target3"/>
    <dgm:cxn modelId="{40F821C6-C685-4572-A900-F5E199AEAE02}" type="presParOf" srcId="{333A1088-737F-45CB-B68E-254E46348037}" destId="{322283A8-4A27-4CDA-BAE3-F381106A9174}" srcOrd="9" destOrd="0" presId="urn:microsoft.com/office/officeart/2005/8/layout/target3"/>
    <dgm:cxn modelId="{0446259F-FAD6-4C40-90A3-F8A834584F86}" type="presParOf" srcId="{333A1088-737F-45CB-B68E-254E46348037}" destId="{FFC9F71D-1B4F-4AD9-A4A6-86ADEFC8AF5C}" srcOrd="10" destOrd="0" presId="urn:microsoft.com/office/officeart/2005/8/layout/target3"/>
    <dgm:cxn modelId="{97DBDD77-F5B5-44C0-963B-CA878F74456F}" type="presParOf" srcId="{333A1088-737F-45CB-B68E-254E46348037}" destId="{25B08C86-7E15-44DC-BE7F-FFB55DD49D12}" srcOrd="11" destOrd="0" presId="urn:microsoft.com/office/officeart/2005/8/layout/target3"/>
    <dgm:cxn modelId="{02FA406F-EB44-483B-8691-E312CA81B8D3}" type="presParOf" srcId="{333A1088-737F-45CB-B68E-254E46348037}" destId="{76644BE8-9D7C-4C09-B250-3D10AF48CBB7}" srcOrd="12" destOrd="0" presId="urn:microsoft.com/office/officeart/2005/8/layout/target3"/>
    <dgm:cxn modelId="{73B32539-888B-4B87-8A5A-C1477F7CC19E}" type="presParOf" srcId="{333A1088-737F-45CB-B68E-254E46348037}" destId="{EE85B701-7295-41C0-BA7A-34D3756A2AE6}" srcOrd="13" destOrd="0" presId="urn:microsoft.com/office/officeart/2005/8/layout/target3"/>
    <dgm:cxn modelId="{35EC361F-1ECE-4430-BF93-0037213C6DED}" type="presParOf" srcId="{333A1088-737F-45CB-B68E-254E46348037}" destId="{8BEBB6EC-1DAA-4CAC-8A25-BC0FCBD5DBD5}" srcOrd="14" destOrd="0" presId="urn:microsoft.com/office/officeart/2005/8/layout/target3"/>
    <dgm:cxn modelId="{C9B068CF-8544-4BA8-A892-506221AD6BE1}" type="presParOf" srcId="{333A1088-737F-45CB-B68E-254E46348037}" destId="{AED2198E-93D5-4001-81B4-73124B309672}" srcOrd="15" destOrd="0" presId="urn:microsoft.com/office/officeart/2005/8/layout/target3"/>
    <dgm:cxn modelId="{17D88CFF-C726-46B4-B407-CBD92689BE21}" type="presParOf" srcId="{333A1088-737F-45CB-B68E-254E46348037}" destId="{2BE915AB-18AA-4053-B92C-3BFC9ED204BB}" srcOrd="16" destOrd="0" presId="urn:microsoft.com/office/officeart/2005/8/layout/target3"/>
    <dgm:cxn modelId="{4B75E247-4020-4194-918F-6E62C8B793CA}" type="presParOf" srcId="{333A1088-737F-45CB-B68E-254E46348037}" destId="{6BB5E863-4638-4E1D-BFDE-399D028AC4ED}" srcOrd="17" destOrd="0" presId="urn:microsoft.com/office/officeart/2005/8/layout/target3"/>
    <dgm:cxn modelId="{0BC513F4-1431-4B1C-BA13-743992C8ED98}" type="presParOf" srcId="{333A1088-737F-45CB-B68E-254E46348037}" destId="{5A5FFA88-C948-4069-8E93-59FA12366E83}" srcOrd="18" destOrd="0" presId="urn:microsoft.com/office/officeart/2005/8/layout/target3"/>
    <dgm:cxn modelId="{31D37A61-75BF-4141-9CC6-2E6710FA608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CDAC58-DAF7-47D6-A350-9CE5AE63E17E}" type="doc">
      <dgm:prSet loTypeId="urn:microsoft.com/office/officeart/2005/8/layout/vList6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BAA8A6F6-A7BC-46D6-BC1F-BB1313B132B8}">
      <dgm:prSet phldrT="[Text]"/>
      <dgm:spPr/>
      <dgm:t>
        <a:bodyPr/>
        <a:lstStyle/>
        <a:p>
          <a:r>
            <a:rPr lang="cs-CZ" dirty="0" smtClean="0"/>
            <a:t>Pevné</a:t>
          </a:r>
          <a:endParaRPr lang="cs-CZ" dirty="0"/>
        </a:p>
      </dgm:t>
    </dgm:pt>
    <dgm:pt modelId="{AB3EFFBD-41CA-4ACD-8F80-B1FB55D50A75}" type="parTrans" cxnId="{DA3136E0-D76D-49C1-9B89-3A0C3FD957B1}">
      <dgm:prSet/>
      <dgm:spPr/>
      <dgm:t>
        <a:bodyPr/>
        <a:lstStyle/>
        <a:p>
          <a:endParaRPr lang="cs-CZ"/>
        </a:p>
      </dgm:t>
    </dgm:pt>
    <dgm:pt modelId="{47524A0F-36F7-4C4D-878C-2647B0F206E0}" type="sibTrans" cxnId="{DA3136E0-D76D-49C1-9B89-3A0C3FD957B1}">
      <dgm:prSet/>
      <dgm:spPr/>
      <dgm:t>
        <a:bodyPr/>
        <a:lstStyle/>
        <a:p>
          <a:endParaRPr lang="cs-CZ"/>
        </a:p>
      </dgm:t>
    </dgm:pt>
    <dgm:pt modelId="{49F36BAF-99C5-4AB2-8C87-A35F73952E32}">
      <dgm:prSet phldrT="[Text]"/>
      <dgm:spPr/>
      <dgm:t>
        <a:bodyPr/>
        <a:lstStyle/>
        <a:p>
          <a:r>
            <a:rPr lang="cs-CZ" dirty="0" smtClean="0"/>
            <a:t>Kapalné</a:t>
          </a:r>
          <a:endParaRPr lang="cs-CZ" dirty="0"/>
        </a:p>
      </dgm:t>
    </dgm:pt>
    <dgm:pt modelId="{84AA0890-A341-4024-B061-4B09CA3F5E19}" type="parTrans" cxnId="{EE90EC0F-2B4F-4D2F-9114-7AC854318AEA}">
      <dgm:prSet/>
      <dgm:spPr/>
      <dgm:t>
        <a:bodyPr/>
        <a:lstStyle/>
        <a:p>
          <a:endParaRPr lang="cs-CZ"/>
        </a:p>
      </dgm:t>
    </dgm:pt>
    <dgm:pt modelId="{493D975E-B804-4634-ADA0-FA4650605473}" type="sibTrans" cxnId="{EE90EC0F-2B4F-4D2F-9114-7AC854318AEA}">
      <dgm:prSet/>
      <dgm:spPr/>
      <dgm:t>
        <a:bodyPr/>
        <a:lstStyle/>
        <a:p>
          <a:endParaRPr lang="cs-CZ"/>
        </a:p>
      </dgm:t>
    </dgm:pt>
    <dgm:pt modelId="{97239907-696E-4CAC-BCF2-8E8ED5C87F0E}">
      <dgm:prSet phldrT="[Text]"/>
      <dgm:spPr/>
      <dgm:t>
        <a:bodyPr/>
        <a:lstStyle/>
        <a:p>
          <a:r>
            <a:rPr lang="cs-CZ" dirty="0" smtClean="0"/>
            <a:t>Plynné</a:t>
          </a:r>
          <a:endParaRPr lang="cs-CZ" dirty="0"/>
        </a:p>
      </dgm:t>
    </dgm:pt>
    <dgm:pt modelId="{60492F16-7AD6-4487-8D9A-A0923CF805F4}" type="parTrans" cxnId="{34338C0A-1E77-44EF-BAAE-C95E44275237}">
      <dgm:prSet/>
      <dgm:spPr/>
      <dgm:t>
        <a:bodyPr/>
        <a:lstStyle/>
        <a:p>
          <a:endParaRPr lang="cs-CZ"/>
        </a:p>
      </dgm:t>
    </dgm:pt>
    <dgm:pt modelId="{DF40C3A7-993D-4E4F-9763-8887A4E0DCA7}" type="sibTrans" cxnId="{34338C0A-1E77-44EF-BAAE-C95E44275237}">
      <dgm:prSet/>
      <dgm:spPr/>
      <dgm:t>
        <a:bodyPr/>
        <a:lstStyle/>
        <a:p>
          <a:endParaRPr lang="cs-CZ"/>
        </a:p>
      </dgm:t>
    </dgm:pt>
    <dgm:pt modelId="{FFA6C8E0-C0AB-43D4-AAC5-E513B069782B}">
      <dgm:prSet/>
      <dgm:spPr/>
      <dgm:t>
        <a:bodyPr/>
        <a:lstStyle/>
        <a:p>
          <a:r>
            <a:rPr lang="cs-CZ" dirty="0" smtClean="0"/>
            <a:t>železo, dřevo, žula, silikon, stříbro, cukr, tvaroh, porcelán</a:t>
          </a:r>
          <a:endParaRPr lang="cs-CZ" dirty="0"/>
        </a:p>
      </dgm:t>
    </dgm:pt>
    <dgm:pt modelId="{FBD2E9B5-3CB1-460F-8C26-17A87A75F44D}" type="parTrans" cxnId="{8BDB6936-C16C-4ACB-8E28-204EE369DA08}">
      <dgm:prSet/>
      <dgm:spPr/>
      <dgm:t>
        <a:bodyPr/>
        <a:lstStyle/>
        <a:p>
          <a:endParaRPr lang="cs-CZ"/>
        </a:p>
      </dgm:t>
    </dgm:pt>
    <dgm:pt modelId="{B5026E62-B895-4DD5-9199-35E2BCDB6266}" type="sibTrans" cxnId="{8BDB6936-C16C-4ACB-8E28-204EE369DA08}">
      <dgm:prSet/>
      <dgm:spPr/>
      <dgm:t>
        <a:bodyPr/>
        <a:lstStyle/>
        <a:p>
          <a:endParaRPr lang="cs-CZ"/>
        </a:p>
      </dgm:t>
    </dgm:pt>
    <dgm:pt modelId="{287769B1-65A5-43E2-87A0-151B25E2433F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Líh, nafta, mléko, olej, jar</a:t>
          </a:r>
          <a:endParaRPr lang="cs-CZ" dirty="0"/>
        </a:p>
      </dgm:t>
    </dgm:pt>
    <dgm:pt modelId="{AC9A4C9E-E612-4E82-9E8C-554B2FC5F5E4}" type="parTrans" cxnId="{56715216-9D35-4761-BEDE-C51D3B22A212}">
      <dgm:prSet/>
      <dgm:spPr/>
      <dgm:t>
        <a:bodyPr/>
        <a:lstStyle/>
        <a:p>
          <a:endParaRPr lang="cs-CZ"/>
        </a:p>
      </dgm:t>
    </dgm:pt>
    <dgm:pt modelId="{849A9477-F763-42C4-BDFC-F718EAA6DD73}" type="sibTrans" cxnId="{56715216-9D35-4761-BEDE-C51D3B22A212}">
      <dgm:prSet/>
      <dgm:spPr/>
      <dgm:t>
        <a:bodyPr/>
        <a:lstStyle/>
        <a:p>
          <a:endParaRPr lang="cs-CZ"/>
        </a:p>
      </dgm:t>
    </dgm:pt>
    <dgm:pt modelId="{417B8A3A-429A-4767-932A-14AB64D669CC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endParaRPr lang="cs-CZ"/>
        </a:p>
      </dgm:t>
    </dgm:pt>
    <dgm:pt modelId="{05EC5DEF-FED2-46EC-AE20-9EA9895A70E2}" type="parTrans" cxnId="{88C628C3-3C6A-4796-BBC0-9D6D124139F4}">
      <dgm:prSet/>
      <dgm:spPr/>
      <dgm:t>
        <a:bodyPr/>
        <a:lstStyle/>
        <a:p>
          <a:endParaRPr lang="cs-CZ"/>
        </a:p>
      </dgm:t>
    </dgm:pt>
    <dgm:pt modelId="{E0BD5000-C486-4488-A53B-63690D2FC940}" type="sibTrans" cxnId="{88C628C3-3C6A-4796-BBC0-9D6D124139F4}">
      <dgm:prSet/>
      <dgm:spPr/>
      <dgm:t>
        <a:bodyPr/>
        <a:lstStyle/>
        <a:p>
          <a:endParaRPr lang="cs-CZ"/>
        </a:p>
      </dgm:t>
    </dgm:pt>
    <dgm:pt modelId="{D575F8BB-F59F-4BA2-BDE4-5FACAF398F8C}">
      <dgm:prSet/>
      <dgm:spPr/>
      <dgm:t>
        <a:bodyPr/>
        <a:lstStyle/>
        <a:p>
          <a:pPr algn="l"/>
          <a:r>
            <a:rPr lang="cs-CZ" dirty="0" smtClean="0"/>
            <a:t>Oxid uhličitý, helium, dusík</a:t>
          </a:r>
          <a:endParaRPr lang="cs-CZ" dirty="0"/>
        </a:p>
      </dgm:t>
    </dgm:pt>
    <dgm:pt modelId="{368767B4-B6B0-4931-8642-611B423CDD72}" type="parTrans" cxnId="{97C61440-AB90-4A8B-B6E7-3896ED6A7751}">
      <dgm:prSet/>
      <dgm:spPr/>
      <dgm:t>
        <a:bodyPr/>
        <a:lstStyle/>
        <a:p>
          <a:endParaRPr lang="cs-CZ"/>
        </a:p>
      </dgm:t>
    </dgm:pt>
    <dgm:pt modelId="{33849513-52A2-43D8-8F66-BEA80F73FFA5}" type="sibTrans" cxnId="{97C61440-AB90-4A8B-B6E7-3896ED6A7751}">
      <dgm:prSet/>
      <dgm:spPr/>
      <dgm:t>
        <a:bodyPr/>
        <a:lstStyle/>
        <a:p>
          <a:endParaRPr lang="cs-CZ"/>
        </a:p>
      </dgm:t>
    </dgm:pt>
    <dgm:pt modelId="{65317E8F-70F6-4989-B7E3-B2B66671B233}" type="pres">
      <dgm:prSet presAssocID="{82CDAC58-DAF7-47D6-A350-9CE5AE63E17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9EBF7E2-2DE9-46B3-825D-1C5F356D6EF6}" type="pres">
      <dgm:prSet presAssocID="{BAA8A6F6-A7BC-46D6-BC1F-BB1313B132B8}" presName="linNode" presStyleCnt="0"/>
      <dgm:spPr/>
    </dgm:pt>
    <dgm:pt modelId="{4597CCD6-D7E1-49BA-B5A2-DB6D0DE360CE}" type="pres">
      <dgm:prSet presAssocID="{BAA8A6F6-A7BC-46D6-BC1F-BB1313B132B8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524B60-C238-4CDD-8E20-DDD1F90C76FC}" type="pres">
      <dgm:prSet presAssocID="{BAA8A6F6-A7BC-46D6-BC1F-BB1313B132B8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FE1049-8ABC-47CD-8EE4-2A365B7DF53B}" type="pres">
      <dgm:prSet presAssocID="{47524A0F-36F7-4C4D-878C-2647B0F206E0}" presName="spacing" presStyleCnt="0"/>
      <dgm:spPr/>
    </dgm:pt>
    <dgm:pt modelId="{8CD6547E-4193-4420-BC62-D1294FDBF613}" type="pres">
      <dgm:prSet presAssocID="{49F36BAF-99C5-4AB2-8C87-A35F73952E32}" presName="linNode" presStyleCnt="0"/>
      <dgm:spPr/>
    </dgm:pt>
    <dgm:pt modelId="{C09791E6-CC72-4E63-92B8-BA3D7EDE908F}" type="pres">
      <dgm:prSet presAssocID="{49F36BAF-99C5-4AB2-8C87-A35F73952E32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42FEFC-733A-418F-8E95-B465CF27EADE}" type="pres">
      <dgm:prSet presAssocID="{49F36BAF-99C5-4AB2-8C87-A35F73952E32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CE5CF7-FF4F-4B94-BC03-A096944AC820}" type="pres">
      <dgm:prSet presAssocID="{493D975E-B804-4634-ADA0-FA4650605473}" presName="spacing" presStyleCnt="0"/>
      <dgm:spPr/>
    </dgm:pt>
    <dgm:pt modelId="{5EC636E0-35D9-4838-B4CF-EB78FC5F841E}" type="pres">
      <dgm:prSet presAssocID="{97239907-696E-4CAC-BCF2-8E8ED5C87F0E}" presName="linNode" presStyleCnt="0"/>
      <dgm:spPr/>
    </dgm:pt>
    <dgm:pt modelId="{E395E7ED-29F2-4089-B896-52EDCFD73457}" type="pres">
      <dgm:prSet presAssocID="{97239907-696E-4CAC-BCF2-8E8ED5C87F0E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3FEEC3-E24E-4C1F-9C7B-6826DF169CB6}" type="pres">
      <dgm:prSet presAssocID="{97239907-696E-4CAC-BCF2-8E8ED5C87F0E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90EC0F-2B4F-4D2F-9114-7AC854318AEA}" srcId="{82CDAC58-DAF7-47D6-A350-9CE5AE63E17E}" destId="{49F36BAF-99C5-4AB2-8C87-A35F73952E32}" srcOrd="1" destOrd="0" parTransId="{84AA0890-A341-4024-B061-4B09CA3F5E19}" sibTransId="{493D975E-B804-4634-ADA0-FA4650605473}"/>
    <dgm:cxn modelId="{34338C0A-1E77-44EF-BAAE-C95E44275237}" srcId="{82CDAC58-DAF7-47D6-A350-9CE5AE63E17E}" destId="{97239907-696E-4CAC-BCF2-8E8ED5C87F0E}" srcOrd="2" destOrd="0" parTransId="{60492F16-7AD6-4487-8D9A-A0923CF805F4}" sibTransId="{DF40C3A7-993D-4E4F-9763-8887A4E0DCA7}"/>
    <dgm:cxn modelId="{9BBEF2AD-FE20-409C-B522-3C290FD95B22}" type="presOf" srcId="{D575F8BB-F59F-4BA2-BDE4-5FACAF398F8C}" destId="{713FEEC3-E24E-4C1F-9C7B-6826DF169CB6}" srcOrd="0" destOrd="0" presId="urn:microsoft.com/office/officeart/2005/8/layout/vList6"/>
    <dgm:cxn modelId="{8AE80F9E-5C18-4E73-8FB2-86E7C5CD9200}" type="presOf" srcId="{417B8A3A-429A-4767-932A-14AB64D669CC}" destId="{8842FEFC-733A-418F-8E95-B465CF27EADE}" srcOrd="0" destOrd="0" presId="urn:microsoft.com/office/officeart/2005/8/layout/vList6"/>
    <dgm:cxn modelId="{DA3136E0-D76D-49C1-9B89-3A0C3FD957B1}" srcId="{82CDAC58-DAF7-47D6-A350-9CE5AE63E17E}" destId="{BAA8A6F6-A7BC-46D6-BC1F-BB1313B132B8}" srcOrd="0" destOrd="0" parTransId="{AB3EFFBD-41CA-4ACD-8F80-B1FB55D50A75}" sibTransId="{47524A0F-36F7-4C4D-878C-2647B0F206E0}"/>
    <dgm:cxn modelId="{E5C1EAD2-A347-44A5-8907-D972E50A7FAA}" type="presOf" srcId="{FFA6C8E0-C0AB-43D4-AAC5-E513B069782B}" destId="{A5524B60-C238-4CDD-8E20-DDD1F90C76FC}" srcOrd="0" destOrd="0" presId="urn:microsoft.com/office/officeart/2005/8/layout/vList6"/>
    <dgm:cxn modelId="{97C61440-AB90-4A8B-B6E7-3896ED6A7751}" srcId="{97239907-696E-4CAC-BCF2-8E8ED5C87F0E}" destId="{D575F8BB-F59F-4BA2-BDE4-5FACAF398F8C}" srcOrd="0" destOrd="0" parTransId="{368767B4-B6B0-4931-8642-611B423CDD72}" sibTransId="{33849513-52A2-43D8-8F66-BEA80F73FFA5}"/>
    <dgm:cxn modelId="{8BDB6936-C16C-4ACB-8E28-204EE369DA08}" srcId="{BAA8A6F6-A7BC-46D6-BC1F-BB1313B132B8}" destId="{FFA6C8E0-C0AB-43D4-AAC5-E513B069782B}" srcOrd="0" destOrd="0" parTransId="{FBD2E9B5-3CB1-460F-8C26-17A87A75F44D}" sibTransId="{B5026E62-B895-4DD5-9199-35E2BCDB6266}"/>
    <dgm:cxn modelId="{88C628C3-3C6A-4796-BBC0-9D6D124139F4}" srcId="{49F36BAF-99C5-4AB2-8C87-A35F73952E32}" destId="{417B8A3A-429A-4767-932A-14AB64D669CC}" srcOrd="0" destOrd="0" parTransId="{05EC5DEF-FED2-46EC-AE20-9EA9895A70E2}" sibTransId="{E0BD5000-C486-4488-A53B-63690D2FC940}"/>
    <dgm:cxn modelId="{8331B5C5-1C54-447E-B335-940959D77323}" type="presOf" srcId="{BAA8A6F6-A7BC-46D6-BC1F-BB1313B132B8}" destId="{4597CCD6-D7E1-49BA-B5A2-DB6D0DE360CE}" srcOrd="0" destOrd="0" presId="urn:microsoft.com/office/officeart/2005/8/layout/vList6"/>
    <dgm:cxn modelId="{C9D50EB1-E9D0-4623-9789-EB4ADF6F18B5}" type="presOf" srcId="{49F36BAF-99C5-4AB2-8C87-A35F73952E32}" destId="{C09791E6-CC72-4E63-92B8-BA3D7EDE908F}" srcOrd="0" destOrd="0" presId="urn:microsoft.com/office/officeart/2005/8/layout/vList6"/>
    <dgm:cxn modelId="{A93C13C3-11FD-4574-8DF5-5C2040C2C6A8}" type="presOf" srcId="{287769B1-65A5-43E2-87A0-151B25E2433F}" destId="{8842FEFC-733A-418F-8E95-B465CF27EADE}" srcOrd="0" destOrd="1" presId="urn:microsoft.com/office/officeart/2005/8/layout/vList6"/>
    <dgm:cxn modelId="{56715216-9D35-4761-BEDE-C51D3B22A212}" srcId="{49F36BAF-99C5-4AB2-8C87-A35F73952E32}" destId="{287769B1-65A5-43E2-87A0-151B25E2433F}" srcOrd="1" destOrd="0" parTransId="{AC9A4C9E-E612-4E82-9E8C-554B2FC5F5E4}" sibTransId="{849A9477-F763-42C4-BDFC-F718EAA6DD73}"/>
    <dgm:cxn modelId="{71A37B5A-B6B8-4C36-8846-4A13D1F42009}" type="presOf" srcId="{82CDAC58-DAF7-47D6-A350-9CE5AE63E17E}" destId="{65317E8F-70F6-4989-B7E3-B2B66671B233}" srcOrd="0" destOrd="0" presId="urn:microsoft.com/office/officeart/2005/8/layout/vList6"/>
    <dgm:cxn modelId="{ADF873E3-78B9-4CC9-AE38-ED97C410A6E4}" type="presOf" srcId="{97239907-696E-4CAC-BCF2-8E8ED5C87F0E}" destId="{E395E7ED-29F2-4089-B896-52EDCFD73457}" srcOrd="0" destOrd="0" presId="urn:microsoft.com/office/officeart/2005/8/layout/vList6"/>
    <dgm:cxn modelId="{3277A87D-E3D4-44F2-BB9D-E8245EFE6DF5}" type="presParOf" srcId="{65317E8F-70F6-4989-B7E3-B2B66671B233}" destId="{E9EBF7E2-2DE9-46B3-825D-1C5F356D6EF6}" srcOrd="0" destOrd="0" presId="urn:microsoft.com/office/officeart/2005/8/layout/vList6"/>
    <dgm:cxn modelId="{08C2D15A-B47E-4761-A90C-4FE568896605}" type="presParOf" srcId="{E9EBF7E2-2DE9-46B3-825D-1C5F356D6EF6}" destId="{4597CCD6-D7E1-49BA-B5A2-DB6D0DE360CE}" srcOrd="0" destOrd="0" presId="urn:microsoft.com/office/officeart/2005/8/layout/vList6"/>
    <dgm:cxn modelId="{5C1E1F50-6CEA-4739-8E34-1DAF00AC0406}" type="presParOf" srcId="{E9EBF7E2-2DE9-46B3-825D-1C5F356D6EF6}" destId="{A5524B60-C238-4CDD-8E20-DDD1F90C76FC}" srcOrd="1" destOrd="0" presId="urn:microsoft.com/office/officeart/2005/8/layout/vList6"/>
    <dgm:cxn modelId="{0FC65E41-639B-4C61-A6E2-77B9390B753B}" type="presParOf" srcId="{65317E8F-70F6-4989-B7E3-B2B66671B233}" destId="{DEFE1049-8ABC-47CD-8EE4-2A365B7DF53B}" srcOrd="1" destOrd="0" presId="urn:microsoft.com/office/officeart/2005/8/layout/vList6"/>
    <dgm:cxn modelId="{0B68491E-18FC-4F0F-B2CC-9D1AC9DAAF14}" type="presParOf" srcId="{65317E8F-70F6-4989-B7E3-B2B66671B233}" destId="{8CD6547E-4193-4420-BC62-D1294FDBF613}" srcOrd="2" destOrd="0" presId="urn:microsoft.com/office/officeart/2005/8/layout/vList6"/>
    <dgm:cxn modelId="{C515F047-CD11-4273-B6C9-33575EA5355D}" type="presParOf" srcId="{8CD6547E-4193-4420-BC62-D1294FDBF613}" destId="{C09791E6-CC72-4E63-92B8-BA3D7EDE908F}" srcOrd="0" destOrd="0" presId="urn:microsoft.com/office/officeart/2005/8/layout/vList6"/>
    <dgm:cxn modelId="{401A9A29-9B20-4221-B58A-6F8BE57DAE7D}" type="presParOf" srcId="{8CD6547E-4193-4420-BC62-D1294FDBF613}" destId="{8842FEFC-733A-418F-8E95-B465CF27EADE}" srcOrd="1" destOrd="0" presId="urn:microsoft.com/office/officeart/2005/8/layout/vList6"/>
    <dgm:cxn modelId="{4E8CC05F-087A-43E8-B1D7-EADB8062267C}" type="presParOf" srcId="{65317E8F-70F6-4989-B7E3-B2B66671B233}" destId="{28CE5CF7-FF4F-4B94-BC03-A096944AC820}" srcOrd="3" destOrd="0" presId="urn:microsoft.com/office/officeart/2005/8/layout/vList6"/>
    <dgm:cxn modelId="{44D9D3E0-4B07-4624-8201-FF21115D61E9}" type="presParOf" srcId="{65317E8F-70F6-4989-B7E3-B2B66671B233}" destId="{5EC636E0-35D9-4838-B4CF-EB78FC5F841E}" srcOrd="4" destOrd="0" presId="urn:microsoft.com/office/officeart/2005/8/layout/vList6"/>
    <dgm:cxn modelId="{E558C7F6-7312-42B3-A08D-FCF1EDCE7934}" type="presParOf" srcId="{5EC636E0-35D9-4838-B4CF-EB78FC5F841E}" destId="{E395E7ED-29F2-4089-B896-52EDCFD73457}" srcOrd="0" destOrd="0" presId="urn:microsoft.com/office/officeart/2005/8/layout/vList6"/>
    <dgm:cxn modelId="{A06185F3-5604-4AF0-B035-A9D7E8C23150}" type="presParOf" srcId="{5EC636E0-35D9-4838-B4CF-EB78FC5F841E}" destId="{713FEEC3-E24E-4C1F-9C7B-6826DF169CB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NÁZEV:VY_52_INOVACE_03:Fyzika 6.ročník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Tělesa a látky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524B60-C238-4CDD-8E20-DDD1F90C76FC}">
      <dsp:nvSpPr>
        <dsp:cNvPr id="0" name=""/>
        <dsp:cNvSpPr/>
      </dsp:nvSpPr>
      <dsp:spPr>
        <a:xfrm>
          <a:off x="3108960" y="0"/>
          <a:ext cx="4663440" cy="14287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dirty="0" smtClean="0"/>
            <a:t>železo, dřevo, žula, silikon, stříbro, cukr, tvaroh, porcelán</a:t>
          </a:r>
          <a:endParaRPr lang="cs-CZ" sz="2600" kern="1200" dirty="0"/>
        </a:p>
      </dsp:txBody>
      <dsp:txXfrm>
        <a:off x="3108960" y="0"/>
        <a:ext cx="4663440" cy="1428749"/>
      </dsp:txXfrm>
    </dsp:sp>
    <dsp:sp modelId="{4597CCD6-D7E1-49BA-B5A2-DB6D0DE360CE}">
      <dsp:nvSpPr>
        <dsp:cNvPr id="0" name=""/>
        <dsp:cNvSpPr/>
      </dsp:nvSpPr>
      <dsp:spPr>
        <a:xfrm>
          <a:off x="0" y="0"/>
          <a:ext cx="3108960" cy="14287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Pevné</a:t>
          </a:r>
          <a:endParaRPr lang="cs-CZ" sz="5100" kern="1200" dirty="0"/>
        </a:p>
      </dsp:txBody>
      <dsp:txXfrm>
        <a:off x="0" y="0"/>
        <a:ext cx="3108960" cy="1428749"/>
      </dsp:txXfrm>
    </dsp:sp>
    <dsp:sp modelId="{8842FEFC-733A-418F-8E95-B465CF27EADE}">
      <dsp:nvSpPr>
        <dsp:cNvPr id="0" name=""/>
        <dsp:cNvSpPr/>
      </dsp:nvSpPr>
      <dsp:spPr>
        <a:xfrm>
          <a:off x="3108960" y="1571625"/>
          <a:ext cx="4663440" cy="14287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dirty="0" smtClean="0"/>
            <a:t>Líh, nafta, mléko, olej, jar</a:t>
          </a:r>
          <a:endParaRPr lang="cs-CZ" sz="2600" kern="1200" dirty="0"/>
        </a:p>
      </dsp:txBody>
      <dsp:txXfrm>
        <a:off x="3108960" y="1571625"/>
        <a:ext cx="4663440" cy="1428749"/>
      </dsp:txXfrm>
    </dsp:sp>
    <dsp:sp modelId="{C09791E6-CC72-4E63-92B8-BA3D7EDE908F}">
      <dsp:nvSpPr>
        <dsp:cNvPr id="0" name=""/>
        <dsp:cNvSpPr/>
      </dsp:nvSpPr>
      <dsp:spPr>
        <a:xfrm>
          <a:off x="0" y="1571625"/>
          <a:ext cx="3108960" cy="142874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Kapalné</a:t>
          </a:r>
          <a:endParaRPr lang="cs-CZ" sz="5100" kern="1200" dirty="0"/>
        </a:p>
      </dsp:txBody>
      <dsp:txXfrm>
        <a:off x="0" y="1571625"/>
        <a:ext cx="3108960" cy="1428749"/>
      </dsp:txXfrm>
    </dsp:sp>
    <dsp:sp modelId="{713FEEC3-E24E-4C1F-9C7B-6826DF169CB6}">
      <dsp:nvSpPr>
        <dsp:cNvPr id="0" name=""/>
        <dsp:cNvSpPr/>
      </dsp:nvSpPr>
      <dsp:spPr>
        <a:xfrm>
          <a:off x="3108960" y="3143250"/>
          <a:ext cx="4663440" cy="14287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dirty="0" smtClean="0"/>
            <a:t>Oxid uhličitý, helium, dusík</a:t>
          </a:r>
          <a:endParaRPr lang="cs-CZ" sz="2600" kern="1200" dirty="0"/>
        </a:p>
      </dsp:txBody>
      <dsp:txXfrm>
        <a:off x="3108960" y="3143250"/>
        <a:ext cx="4663440" cy="1428749"/>
      </dsp:txXfrm>
    </dsp:sp>
    <dsp:sp modelId="{E395E7ED-29F2-4089-B896-52EDCFD73457}">
      <dsp:nvSpPr>
        <dsp:cNvPr id="0" name=""/>
        <dsp:cNvSpPr/>
      </dsp:nvSpPr>
      <dsp:spPr>
        <a:xfrm>
          <a:off x="0" y="3143250"/>
          <a:ext cx="3108960" cy="142874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Plynné</a:t>
          </a:r>
          <a:endParaRPr lang="cs-CZ" sz="5100" kern="1200" dirty="0"/>
        </a:p>
      </dsp:txBody>
      <dsp:txXfrm>
        <a:off x="0" y="3143250"/>
        <a:ext cx="3108960" cy="14287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B777343-2DEB-40B0-BBF8-22F2F2ADDED9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150F957-A9DA-4332-A3B9-8CCF19A7E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0634391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82618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se dá použít jako pracovní list </a:t>
            </a:r>
            <a:r>
              <a:rPr lang="cs-CZ" dirty="0" smtClean="0"/>
              <a:t>                      pro </a:t>
            </a:r>
            <a:r>
              <a:rPr lang="cs-CZ" dirty="0" smtClean="0"/>
              <a:t>pochopení učiva fyziky 6. ročníku na téma Tělesa a látky- jejich rozdělení. Žáci pracují do cvičných sešitů.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87533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Rozdělte na TĚLESA A LÁTKY: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A) voda ve sklenici</a:t>
            </a:r>
          </a:p>
          <a:p>
            <a:r>
              <a:rPr lang="cs-CZ" dirty="0" smtClean="0"/>
              <a:t>B) rtuť</a:t>
            </a:r>
          </a:p>
          <a:p>
            <a:r>
              <a:rPr lang="cs-CZ" dirty="0" smtClean="0"/>
              <a:t>C) krev</a:t>
            </a:r>
          </a:p>
          <a:p>
            <a:r>
              <a:rPr lang="cs-CZ" dirty="0" smtClean="0"/>
              <a:t>D) krabička na mýdlo</a:t>
            </a:r>
          </a:p>
          <a:p>
            <a:r>
              <a:rPr lang="cs-CZ" dirty="0" smtClean="0"/>
              <a:t>E) bronz</a:t>
            </a:r>
          </a:p>
          <a:p>
            <a:r>
              <a:rPr lang="cs-CZ" dirty="0" smtClean="0"/>
              <a:t>F) polystyrén</a:t>
            </a:r>
          </a:p>
          <a:p>
            <a:r>
              <a:rPr lang="cs-CZ" dirty="0" smtClean="0"/>
              <a:t>G) láhev sodovky</a:t>
            </a:r>
          </a:p>
          <a:p>
            <a:r>
              <a:rPr lang="cs-CZ" dirty="0" smtClean="0"/>
              <a:t>H) jízdní kolo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294967295"/>
          </p:nvPr>
        </p:nvSpPr>
        <p:spPr>
          <a:xfrm>
            <a:off x="5394325" y="1447800"/>
            <a:ext cx="3749675" cy="4572000"/>
          </a:xfrm>
        </p:spPr>
        <p:txBody>
          <a:bodyPr/>
          <a:lstStyle/>
          <a:p>
            <a:r>
              <a:rPr lang="cs-CZ" dirty="0" smtClean="0"/>
              <a:t>CH) květina</a:t>
            </a:r>
          </a:p>
          <a:p>
            <a:r>
              <a:rPr lang="cs-CZ" dirty="0" smtClean="0"/>
              <a:t>  I) mramor</a:t>
            </a:r>
          </a:p>
          <a:p>
            <a:r>
              <a:rPr lang="cs-CZ" dirty="0" smtClean="0"/>
              <a:t>  J) autobaterie</a:t>
            </a:r>
          </a:p>
          <a:p>
            <a:r>
              <a:rPr lang="cs-CZ" dirty="0" smtClean="0"/>
              <a:t> K) </a:t>
            </a:r>
            <a:r>
              <a:rPr lang="cs-CZ" dirty="0" err="1" smtClean="0"/>
              <a:t>juice</a:t>
            </a:r>
            <a:endParaRPr lang="cs-CZ" dirty="0" smtClean="0"/>
          </a:p>
          <a:p>
            <a:r>
              <a:rPr lang="cs-CZ" dirty="0" smtClean="0"/>
              <a:t> L) vzduch</a:t>
            </a:r>
          </a:p>
          <a:p>
            <a:r>
              <a:rPr lang="cs-CZ" dirty="0" smtClean="0"/>
              <a:t> M) letadlo</a:t>
            </a:r>
          </a:p>
          <a:p>
            <a:r>
              <a:rPr lang="cs-CZ" dirty="0"/>
              <a:t> </a:t>
            </a:r>
            <a:r>
              <a:rPr lang="cs-CZ" dirty="0" smtClean="0"/>
              <a:t>N) petrolej</a:t>
            </a:r>
          </a:p>
          <a:p>
            <a:r>
              <a:rPr lang="cs-CZ" dirty="0"/>
              <a:t> </a:t>
            </a:r>
            <a:r>
              <a:rPr lang="cs-CZ" dirty="0" smtClean="0"/>
              <a:t>O) učebnice fyziky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18872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Výsledek: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TĚLESA: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LÁTKY: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A) voda ve sklenici</a:t>
            </a:r>
          </a:p>
          <a:p>
            <a:r>
              <a:rPr lang="cs-CZ" dirty="0" smtClean="0"/>
              <a:t>D) krabička na mýdlo</a:t>
            </a:r>
          </a:p>
          <a:p>
            <a:r>
              <a:rPr lang="cs-CZ" dirty="0" smtClean="0"/>
              <a:t>G) láhev sodovky</a:t>
            </a:r>
          </a:p>
          <a:p>
            <a:r>
              <a:rPr lang="cs-CZ" dirty="0" smtClean="0"/>
              <a:t>H) jízdní kolo</a:t>
            </a:r>
          </a:p>
          <a:p>
            <a:r>
              <a:rPr lang="cs-CZ" dirty="0" smtClean="0"/>
              <a:t>CH) květina</a:t>
            </a:r>
          </a:p>
          <a:p>
            <a:r>
              <a:rPr lang="cs-CZ" dirty="0" smtClean="0"/>
              <a:t>J) autobaterie</a:t>
            </a:r>
          </a:p>
          <a:p>
            <a:r>
              <a:rPr lang="cs-CZ" dirty="0" smtClean="0"/>
              <a:t>M) letadlo</a:t>
            </a:r>
          </a:p>
          <a:p>
            <a:r>
              <a:rPr lang="cs-CZ" dirty="0" smtClean="0"/>
              <a:t>O) učebnice fyziky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B) rtuť</a:t>
            </a:r>
          </a:p>
          <a:p>
            <a:r>
              <a:rPr lang="cs-CZ" dirty="0" smtClean="0"/>
              <a:t>C) krev</a:t>
            </a:r>
          </a:p>
          <a:p>
            <a:r>
              <a:rPr lang="cs-CZ" dirty="0" smtClean="0"/>
              <a:t>E) bronz</a:t>
            </a:r>
          </a:p>
          <a:p>
            <a:r>
              <a:rPr lang="cs-CZ" dirty="0" smtClean="0"/>
              <a:t>F) polystyrén</a:t>
            </a:r>
          </a:p>
          <a:p>
            <a:r>
              <a:rPr lang="cs-CZ" dirty="0" smtClean="0"/>
              <a:t>I) mramor</a:t>
            </a:r>
          </a:p>
          <a:p>
            <a:r>
              <a:rPr lang="cs-CZ" dirty="0" smtClean="0"/>
              <a:t>K) </a:t>
            </a:r>
            <a:r>
              <a:rPr lang="cs-CZ" dirty="0" err="1" smtClean="0"/>
              <a:t>juice</a:t>
            </a:r>
            <a:endParaRPr lang="cs-CZ" dirty="0" smtClean="0"/>
          </a:p>
          <a:p>
            <a:r>
              <a:rPr lang="cs-CZ" dirty="0" smtClean="0"/>
              <a:t>L) vzduch</a:t>
            </a:r>
          </a:p>
          <a:p>
            <a:r>
              <a:rPr lang="cs-CZ" dirty="0" smtClean="0"/>
              <a:t>N) petrolej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73749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0057"/>
            <a:ext cx="7772400" cy="1143000"/>
          </a:xfrm>
        </p:spPr>
        <p:txBody>
          <a:bodyPr/>
          <a:lstStyle/>
          <a:p>
            <a:r>
              <a:rPr lang="cs-CZ" dirty="0" smtClean="0"/>
              <a:t>Rozdělte látky podle skupenství: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Železo</a:t>
            </a:r>
          </a:p>
          <a:p>
            <a:r>
              <a:rPr lang="cs-CZ" dirty="0" smtClean="0"/>
              <a:t>Líh</a:t>
            </a:r>
          </a:p>
          <a:p>
            <a:r>
              <a:rPr lang="cs-CZ" dirty="0" smtClean="0"/>
              <a:t>Oxid uhličitý</a:t>
            </a:r>
          </a:p>
          <a:p>
            <a:r>
              <a:rPr lang="cs-CZ" dirty="0" smtClean="0"/>
              <a:t>Helium</a:t>
            </a:r>
          </a:p>
          <a:p>
            <a:r>
              <a:rPr lang="cs-CZ" dirty="0" smtClean="0"/>
              <a:t>Nafta</a:t>
            </a:r>
          </a:p>
          <a:p>
            <a:r>
              <a:rPr lang="cs-CZ" dirty="0" smtClean="0"/>
              <a:t>Dřevo</a:t>
            </a:r>
          </a:p>
          <a:p>
            <a:r>
              <a:rPr lang="cs-CZ" dirty="0" smtClean="0"/>
              <a:t>Mléko</a:t>
            </a:r>
          </a:p>
          <a:p>
            <a:r>
              <a:rPr lang="cs-CZ" dirty="0"/>
              <a:t>Ž</a:t>
            </a:r>
            <a:r>
              <a:rPr lang="cs-CZ" dirty="0" smtClean="0"/>
              <a:t>ula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Silikon</a:t>
            </a:r>
          </a:p>
          <a:p>
            <a:r>
              <a:rPr lang="cs-CZ" dirty="0" smtClean="0"/>
              <a:t>Stříbro</a:t>
            </a:r>
          </a:p>
          <a:p>
            <a:r>
              <a:rPr lang="cs-CZ" dirty="0" smtClean="0"/>
              <a:t>Olej</a:t>
            </a:r>
          </a:p>
          <a:p>
            <a:r>
              <a:rPr lang="cs-CZ" dirty="0" smtClean="0"/>
              <a:t>Cukr</a:t>
            </a:r>
          </a:p>
          <a:p>
            <a:r>
              <a:rPr lang="cs-CZ" dirty="0" smtClean="0"/>
              <a:t>Tvaroh</a:t>
            </a:r>
          </a:p>
          <a:p>
            <a:r>
              <a:rPr lang="cs-CZ" dirty="0" smtClean="0"/>
              <a:t>Porcelán</a:t>
            </a:r>
          </a:p>
          <a:p>
            <a:r>
              <a:rPr lang="cs-CZ" dirty="0" smtClean="0"/>
              <a:t>Dusík</a:t>
            </a:r>
          </a:p>
          <a:p>
            <a:r>
              <a:rPr lang="cs-CZ" dirty="0"/>
              <a:t>J</a:t>
            </a:r>
            <a:r>
              <a:rPr lang="cs-CZ" dirty="0" smtClean="0"/>
              <a:t>ar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68115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Výsledek:</a:t>
            </a:r>
            <a:endParaRPr lang="cs-CZ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574772696"/>
              </p:ext>
            </p:extLst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5034498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597CCD6-D7E1-49BA-B5A2-DB6D0DE360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graphicEl>
                                              <a:dgm id="{4597CCD6-D7E1-49BA-B5A2-DB6D0DE360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graphicEl>
                                              <a:dgm id="{4597CCD6-D7E1-49BA-B5A2-DB6D0DE360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graphicEl>
                                              <a:dgm id="{4597CCD6-D7E1-49BA-B5A2-DB6D0DE360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5524B60-C238-4CDD-8E20-DDD1F90C7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graphicEl>
                                              <a:dgm id="{A5524B60-C238-4CDD-8E20-DDD1F90C76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graphicEl>
                                              <a:dgm id="{A5524B60-C238-4CDD-8E20-DDD1F90C7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graphicEl>
                                              <a:dgm id="{A5524B60-C238-4CDD-8E20-DDD1F90C7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09791E6-CC72-4E63-92B8-BA3D7EDE9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graphicEl>
                                              <a:dgm id="{C09791E6-CC72-4E63-92B8-BA3D7EDE90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graphicEl>
                                              <a:dgm id="{C09791E6-CC72-4E63-92B8-BA3D7EDE9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graphicEl>
                                              <a:dgm id="{C09791E6-CC72-4E63-92B8-BA3D7EDE9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842FEFC-733A-418F-8E95-B465CF27E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graphicEl>
                                              <a:dgm id="{8842FEFC-733A-418F-8E95-B465CF27EA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graphicEl>
                                              <a:dgm id="{8842FEFC-733A-418F-8E95-B465CF27E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graphicEl>
                                              <a:dgm id="{8842FEFC-733A-418F-8E95-B465CF27EA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E395E7ED-29F2-4089-B896-52EDCFD734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graphicEl>
                                              <a:dgm id="{E395E7ED-29F2-4089-B896-52EDCFD734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graphicEl>
                                              <a:dgm id="{E395E7ED-29F2-4089-B896-52EDCFD734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graphicEl>
                                              <a:dgm id="{E395E7ED-29F2-4089-B896-52EDCFD734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713FEEC3-E24E-4C1F-9C7B-6826DF169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graphicEl>
                                              <a:dgm id="{713FEEC3-E24E-4C1F-9C7B-6826DF169C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graphicEl>
                                              <a:dgm id="{713FEEC3-E24E-4C1F-9C7B-6826DF169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graphicEl>
                                              <a:dgm id="{713FEEC3-E24E-4C1F-9C7B-6826DF169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Pracovní list byl vytvořen autorem materiálu 13.9.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11879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137</TotalTime>
  <Words>251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Snímek 1</vt:lpstr>
      <vt:lpstr>Anotace:</vt:lpstr>
      <vt:lpstr>Rozdělte na TĚLESA A LÁTKY:</vt:lpstr>
      <vt:lpstr>Výsledek:</vt:lpstr>
      <vt:lpstr>Rozdělte látky podle skupenství:</vt:lpstr>
      <vt:lpstr>Výsledek: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Dum</cp:lastModifiedBy>
  <cp:revision>15</cp:revision>
  <dcterms:created xsi:type="dcterms:W3CDTF">2011-09-13T12:48:21Z</dcterms:created>
  <dcterms:modified xsi:type="dcterms:W3CDTF">2012-08-24T06:41:46Z</dcterms:modified>
</cp:coreProperties>
</file>