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NÁZEV:VY_52_INOVACE_05:Fyzika 8.ročník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Pracovní list- práce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82222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0" custLinFactNeighborY="81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Y="6399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6993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FFEE61-3E5D-4A3E-BA4F-1DA86398341D}" type="presOf" srcId="{757F3AB3-0718-4624-B441-E567A8F0AB56}" destId="{333A1088-737F-45CB-B68E-254E46348037}" srcOrd="0" destOrd="0" presId="urn:microsoft.com/office/officeart/2005/8/layout/target3"/>
    <dgm:cxn modelId="{2A13FCD3-9449-4A4A-BF3B-C4CB812A7EC9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9A3782C-7BBB-4506-BE71-BE2DE9E87814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B53379-A72B-462E-A516-5D751A24A677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A730D2C-F223-4871-996D-C4AEF47FF5C1}" type="presOf" srcId="{4C35D32F-0EAB-4CD7-82EE-45574DC2A586}" destId="{890E4F0B-2866-4A3F-A3C7-2A14B1797930}" srcOrd="1" destOrd="0" presId="urn:microsoft.com/office/officeart/2005/8/layout/target3"/>
    <dgm:cxn modelId="{B0361004-56D7-4B3D-8535-AD747A30B9AF}" type="presOf" srcId="{B651F6E3-6281-48DB-9319-2AEAFDAE7572}" destId="{619D679B-A015-4ECF-8348-D1034C574F40}" srcOrd="0" destOrd="0" presId="urn:microsoft.com/office/officeart/2005/8/layout/target3"/>
    <dgm:cxn modelId="{588E5DDF-1BC5-470F-B97E-B8EAA0C4A136}" type="presOf" srcId="{D8197B8C-B260-4A16-BDF4-0947B075E274}" destId="{25B08C86-7E15-44DC-BE7F-FFB55DD49D12}" srcOrd="0" destOrd="0" presId="urn:microsoft.com/office/officeart/2005/8/layout/target3"/>
    <dgm:cxn modelId="{AA2B0E55-286F-4B93-AB31-0FF655D1EF9F}" type="presOf" srcId="{D1D4F407-5343-4D3F-B5B9-D407B03CAEB4}" destId="{AED2198E-93D5-4001-81B4-73124B309672}" srcOrd="1" destOrd="0" presId="urn:microsoft.com/office/officeart/2005/8/layout/target3"/>
    <dgm:cxn modelId="{2686FAD9-B033-4CAA-9A58-A4D31428361D}" type="presOf" srcId="{D8197B8C-B260-4A16-BDF4-0947B075E274}" destId="{5A5FFA88-C948-4069-8E93-59FA12366E83}" srcOrd="1" destOrd="0" presId="urn:microsoft.com/office/officeart/2005/8/layout/target3"/>
    <dgm:cxn modelId="{7C531D6C-CC4E-478D-89DC-DDC077345244}" type="presOf" srcId="{D1B46980-6531-4606-95E6-44980827E919}" destId="{6140AFEC-043D-4C43-A2F9-D0F5331DF3A3}" srcOrd="0" destOrd="0" presId="urn:microsoft.com/office/officeart/2005/8/layout/target3"/>
    <dgm:cxn modelId="{E3BDC470-5983-4B07-9467-3DD582DAF837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8F77AD2-11B5-4FA9-9623-2104D9445D0F}" type="presParOf" srcId="{333A1088-737F-45CB-B68E-254E46348037}" destId="{F5ABB229-8D3B-4694-996A-96F23CF14429}" srcOrd="0" destOrd="0" presId="urn:microsoft.com/office/officeart/2005/8/layout/target3"/>
    <dgm:cxn modelId="{9FF73347-FEB6-4056-A285-885A468F55CF}" type="presParOf" srcId="{333A1088-737F-45CB-B68E-254E46348037}" destId="{F41139FD-01EE-4571-8B17-4FB00FC51163}" srcOrd="1" destOrd="0" presId="urn:microsoft.com/office/officeart/2005/8/layout/target3"/>
    <dgm:cxn modelId="{D6E485C9-466A-451F-B5EB-541990602C14}" type="presParOf" srcId="{333A1088-737F-45CB-B68E-254E46348037}" destId="{D005CE8C-CC26-4C3E-AC11-E15060ECD759}" srcOrd="2" destOrd="0" presId="urn:microsoft.com/office/officeart/2005/8/layout/target3"/>
    <dgm:cxn modelId="{FE900C7A-75EA-4801-B08C-4221E32B8288}" type="presParOf" srcId="{333A1088-737F-45CB-B68E-254E46348037}" destId="{2C702D82-9B77-49B7-9568-BB8EB47C3372}" srcOrd="3" destOrd="0" presId="urn:microsoft.com/office/officeart/2005/8/layout/target3"/>
    <dgm:cxn modelId="{F6A63AB4-1007-448C-8D47-F98087E1C1EB}" type="presParOf" srcId="{333A1088-737F-45CB-B68E-254E46348037}" destId="{A52A0455-90FF-4808-ABD0-F02540D31D5A}" srcOrd="4" destOrd="0" presId="urn:microsoft.com/office/officeart/2005/8/layout/target3"/>
    <dgm:cxn modelId="{096C2217-0FC6-4DD1-A948-A38D3E7C0F81}" type="presParOf" srcId="{333A1088-737F-45CB-B68E-254E46348037}" destId="{6140AFEC-043D-4C43-A2F9-D0F5331DF3A3}" srcOrd="5" destOrd="0" presId="urn:microsoft.com/office/officeart/2005/8/layout/target3"/>
    <dgm:cxn modelId="{B1863898-175F-4CDC-91FB-EE7D0F8D25EC}" type="presParOf" srcId="{333A1088-737F-45CB-B68E-254E46348037}" destId="{9358AC05-5D7D-4327-9F80-1AD486AEA664}" srcOrd="6" destOrd="0" presId="urn:microsoft.com/office/officeart/2005/8/layout/target3"/>
    <dgm:cxn modelId="{7AA56191-2C3C-42AC-93D0-1CED4E35AB47}" type="presParOf" srcId="{333A1088-737F-45CB-B68E-254E46348037}" destId="{313FC574-E1CD-4FB4-B054-0B805CE0447D}" srcOrd="7" destOrd="0" presId="urn:microsoft.com/office/officeart/2005/8/layout/target3"/>
    <dgm:cxn modelId="{4D4101F4-EF8C-4BF4-B983-47766E4A8669}" type="presParOf" srcId="{333A1088-737F-45CB-B68E-254E46348037}" destId="{619D679B-A015-4ECF-8348-D1034C574F40}" srcOrd="8" destOrd="0" presId="urn:microsoft.com/office/officeart/2005/8/layout/target3"/>
    <dgm:cxn modelId="{80F006A7-F9FF-450E-8992-84AF5EB7CA5C}" type="presParOf" srcId="{333A1088-737F-45CB-B68E-254E46348037}" destId="{322283A8-4A27-4CDA-BAE3-F381106A9174}" srcOrd="9" destOrd="0" presId="urn:microsoft.com/office/officeart/2005/8/layout/target3"/>
    <dgm:cxn modelId="{2C02B13E-FC30-41C4-95EE-E13AE9921126}" type="presParOf" srcId="{333A1088-737F-45CB-B68E-254E46348037}" destId="{FFC9F71D-1B4F-4AD9-A4A6-86ADEFC8AF5C}" srcOrd="10" destOrd="0" presId="urn:microsoft.com/office/officeart/2005/8/layout/target3"/>
    <dgm:cxn modelId="{DFDA974E-3916-4DE7-A33F-EBD878E9ACB9}" type="presParOf" srcId="{333A1088-737F-45CB-B68E-254E46348037}" destId="{25B08C86-7E15-44DC-BE7F-FFB55DD49D12}" srcOrd="11" destOrd="0" presId="urn:microsoft.com/office/officeart/2005/8/layout/target3"/>
    <dgm:cxn modelId="{D2A5C4A1-A3B9-4E02-A060-5594371B158E}" type="presParOf" srcId="{333A1088-737F-45CB-B68E-254E46348037}" destId="{76644BE8-9D7C-4C09-B250-3D10AF48CBB7}" srcOrd="12" destOrd="0" presId="urn:microsoft.com/office/officeart/2005/8/layout/target3"/>
    <dgm:cxn modelId="{899780B3-0A35-4F00-9E9B-0AFD8A567679}" type="presParOf" srcId="{333A1088-737F-45CB-B68E-254E46348037}" destId="{EE85B701-7295-41C0-BA7A-34D3756A2AE6}" srcOrd="13" destOrd="0" presId="urn:microsoft.com/office/officeart/2005/8/layout/target3"/>
    <dgm:cxn modelId="{B0DE8E7B-739D-4619-81E8-9E03447F6F5E}" type="presParOf" srcId="{333A1088-737F-45CB-B68E-254E46348037}" destId="{8BEBB6EC-1DAA-4CAC-8A25-BC0FCBD5DBD5}" srcOrd="14" destOrd="0" presId="urn:microsoft.com/office/officeart/2005/8/layout/target3"/>
    <dgm:cxn modelId="{94729CF7-74AB-44F1-B3C9-3284F74C4498}" type="presParOf" srcId="{333A1088-737F-45CB-B68E-254E46348037}" destId="{AED2198E-93D5-4001-81B4-73124B309672}" srcOrd="15" destOrd="0" presId="urn:microsoft.com/office/officeart/2005/8/layout/target3"/>
    <dgm:cxn modelId="{10A59B42-D380-48A2-94A9-658F8E781408}" type="presParOf" srcId="{333A1088-737F-45CB-B68E-254E46348037}" destId="{2BE915AB-18AA-4053-B92C-3BFC9ED204BB}" srcOrd="16" destOrd="0" presId="urn:microsoft.com/office/officeart/2005/8/layout/target3"/>
    <dgm:cxn modelId="{AD0CAF8A-1107-4911-B011-8CFD9B135B5E}" type="presParOf" srcId="{333A1088-737F-45CB-B68E-254E46348037}" destId="{6BB5E863-4638-4E1D-BFDE-399D028AC4ED}" srcOrd="17" destOrd="0" presId="urn:microsoft.com/office/officeart/2005/8/layout/target3"/>
    <dgm:cxn modelId="{FB0ECF49-11CE-40D7-BF2B-4324954F80D6}" type="presParOf" srcId="{333A1088-737F-45CB-B68E-254E46348037}" destId="{5A5FFA88-C948-4069-8E93-59FA12366E83}" srcOrd="18" destOrd="0" presId="urn:microsoft.com/office/officeart/2005/8/layout/target3"/>
    <dgm:cxn modelId="{188E9C81-AB9B-4F4C-A91A-07B3135EE9E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86542"/>
          <a:ext cx="6498543" cy="16548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586542"/>
        <a:ext cx="6498543" cy="335165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93609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NÁZEV:VY_52_INOVACE_05:Fyzika 8.ročník</a:t>
          </a:r>
          <a:endParaRPr lang="cs-CZ" sz="2000" kern="1200" dirty="0"/>
        </a:p>
      </dsp:txBody>
      <dsp:txXfrm>
        <a:off x="1273857" y="93609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392608"/>
          <a:ext cx="6498543" cy="60324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Pracovní list- práce</a:t>
          </a:r>
          <a:endParaRPr lang="cs-CZ" sz="2000" b="0" kern="1200" dirty="0"/>
        </a:p>
      </dsp:txBody>
      <dsp:txXfrm>
        <a:off x="1273857" y="1392608"/>
        <a:ext cx="6498543" cy="260861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91818"/>
          <a:ext cx="6498543" cy="2850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91818"/>
        <a:ext cx="6498543" cy="2850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2557BE0-005F-4C2D-9C7A-A80C05A3362B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41BBFA9-FC10-4993-A70B-AE344F2EF8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557BE0-005F-4C2D-9C7A-A80C05A3362B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1BBFA9-FC10-4993-A70B-AE344F2EF87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557BE0-005F-4C2D-9C7A-A80C05A3362B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1BBFA9-FC10-4993-A70B-AE344F2EF87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557BE0-005F-4C2D-9C7A-A80C05A3362B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1BBFA9-FC10-4993-A70B-AE344F2EF87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557BE0-005F-4C2D-9C7A-A80C05A3362B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1BBFA9-FC10-4993-A70B-AE344F2EF87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557BE0-005F-4C2D-9C7A-A80C05A3362B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1BBFA9-FC10-4993-A70B-AE344F2EF87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557BE0-005F-4C2D-9C7A-A80C05A3362B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1BBFA9-FC10-4993-A70B-AE344F2EF8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2557BE0-005F-4C2D-9C7A-A80C05A3362B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1BBFA9-FC10-4993-A70B-AE344F2EF87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2557BE0-005F-4C2D-9C7A-A80C05A3362B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41BBFA9-FC10-4993-A70B-AE344F2EF87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557BE0-005F-4C2D-9C7A-A80C05A3362B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1BBFA9-FC10-4993-A70B-AE344F2EF8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557BE0-005F-4C2D-9C7A-A80C05A3362B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1BBFA9-FC10-4993-A70B-AE344F2EF8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2557BE0-005F-4C2D-9C7A-A80C05A3362B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41BBFA9-FC10-4993-A70B-AE344F2EF87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53560705"/>
              </p:ext>
            </p:extLst>
          </p:nvPr>
        </p:nvGraphicFramePr>
        <p:xfrm>
          <a:off x="797088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4647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pracují do cvičných sešitů nebo doplňují postupně </a:t>
            </a:r>
            <a:r>
              <a:rPr lang="cs-CZ" dirty="0" smtClean="0"/>
              <a:t>fixem na </a:t>
            </a:r>
            <a:r>
              <a:rPr lang="cs-CZ" dirty="0" smtClean="0"/>
              <a:t>tabuli- tento pracovní list je možno použít </a:t>
            </a:r>
            <a:r>
              <a:rPr lang="cs-CZ" dirty="0" smtClean="0"/>
              <a:t>i </a:t>
            </a:r>
            <a:r>
              <a:rPr lang="cs-CZ" dirty="0" smtClean="0"/>
              <a:t>pro písemné </a:t>
            </a:r>
            <a:r>
              <a:rPr lang="cs-CZ" dirty="0" smtClean="0"/>
              <a:t>opakování</a:t>
            </a:r>
          </a:p>
          <a:p>
            <a:endParaRPr lang="cs-CZ" dirty="0"/>
          </a:p>
          <a:p>
            <a:r>
              <a:rPr lang="cs-CZ" dirty="0" smtClean="0"/>
              <a:t>Text se odkrývá postupně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69299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dirty="0" smtClean="0"/>
              <a:t>20 </a:t>
            </a:r>
            <a:r>
              <a:rPr lang="cs-CZ" sz="4400" dirty="0" err="1" smtClean="0"/>
              <a:t>kJ</a:t>
            </a:r>
            <a:r>
              <a:rPr lang="cs-CZ" sz="4400" dirty="0" smtClean="0"/>
              <a:t>=………….J</a:t>
            </a:r>
          </a:p>
          <a:p>
            <a:pPr marL="0" indent="0">
              <a:buNone/>
            </a:pPr>
            <a:r>
              <a:rPr lang="cs-CZ" sz="4400" dirty="0" smtClean="0"/>
              <a:t>0,6J=……..……</a:t>
            </a:r>
            <a:r>
              <a:rPr lang="cs-CZ" sz="4400" dirty="0" err="1" smtClean="0"/>
              <a:t>mJ</a:t>
            </a: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987mJ=……….…..J</a:t>
            </a:r>
          </a:p>
          <a:p>
            <a:pPr marL="0" indent="0">
              <a:buNone/>
            </a:pPr>
            <a:r>
              <a:rPr lang="cs-CZ" sz="4400" dirty="0" smtClean="0"/>
              <a:t>5MJ=……………….J</a:t>
            </a:r>
          </a:p>
          <a:p>
            <a:pPr marL="0" indent="0">
              <a:buNone/>
            </a:pPr>
            <a:r>
              <a:rPr lang="cs-CZ" sz="4400" dirty="0" smtClean="0"/>
              <a:t>14,86kJ=………………..MJ</a:t>
            </a:r>
          </a:p>
          <a:p>
            <a:pPr marL="0" indent="0">
              <a:buNone/>
            </a:pPr>
            <a:r>
              <a:rPr lang="cs-CZ" sz="4400" dirty="0" smtClean="0"/>
              <a:t>78J=…………………</a:t>
            </a:r>
            <a:r>
              <a:rPr lang="cs-CZ" sz="4400" dirty="0" err="1" smtClean="0"/>
              <a:t>mJ</a:t>
            </a:r>
            <a:endParaRPr lang="cs-CZ" sz="4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Převeďte: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37296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Traktor táhl vůz silou 30 KN po poli dlouhém 800 metrů. Jakou práci vykonal?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F= 30 KN= 30 000N</a:t>
            </a:r>
          </a:p>
          <a:p>
            <a:pPr marL="0" indent="0">
              <a:buNone/>
            </a:pPr>
            <a:r>
              <a:rPr lang="cs-CZ" dirty="0" smtClean="0"/>
              <a:t>S= 800m</a:t>
            </a:r>
          </a:p>
          <a:p>
            <a:pPr marL="0" indent="0">
              <a:buNone/>
            </a:pPr>
            <a:r>
              <a:rPr lang="cs-CZ" dirty="0" smtClean="0"/>
              <a:t>W=? (J)</a:t>
            </a:r>
          </a:p>
          <a:p>
            <a:pPr marL="0" indent="0">
              <a:buNone/>
            </a:pPr>
            <a:r>
              <a:rPr lang="cs-CZ" sz="1100" dirty="0" smtClean="0"/>
              <a:t>----------------------------------------</a:t>
            </a:r>
          </a:p>
          <a:p>
            <a:pPr marL="0" indent="0">
              <a:buNone/>
            </a:pPr>
            <a:r>
              <a:rPr lang="cs-CZ" dirty="0" smtClean="0"/>
              <a:t>W= F. s</a:t>
            </a:r>
          </a:p>
          <a:p>
            <a:pPr marL="0" indent="0">
              <a:buNone/>
            </a:pPr>
            <a:r>
              <a:rPr lang="cs-CZ" dirty="0" smtClean="0"/>
              <a:t>W= 30 000. 800</a:t>
            </a:r>
          </a:p>
          <a:p>
            <a:pPr marL="0" indent="0">
              <a:buNone/>
            </a:pPr>
            <a:r>
              <a:rPr lang="cs-CZ" u="sng" dirty="0" smtClean="0"/>
              <a:t>W= 24 000 000J= 24 MJ </a:t>
            </a:r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Traktor vykoná práci 24 MJ.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Vypočítejte: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650862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Petr zvedl tašku s nákupem do výšky 60 cm a přitom vykonal práci 30 J. Urči hmotnost tašky.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= 60 cm= 0,6m</a:t>
            </a:r>
          </a:p>
          <a:p>
            <a:pPr marL="0" indent="0">
              <a:buNone/>
            </a:pPr>
            <a:r>
              <a:rPr lang="cs-CZ" dirty="0" smtClean="0"/>
              <a:t>W= 30J</a:t>
            </a:r>
          </a:p>
          <a:p>
            <a:pPr marL="0" indent="0">
              <a:buNone/>
            </a:pPr>
            <a:r>
              <a:rPr lang="cs-CZ" dirty="0" smtClean="0"/>
              <a:t>m=? (kg)</a:t>
            </a:r>
          </a:p>
          <a:p>
            <a:pPr marL="0" indent="0">
              <a:buNone/>
            </a:pPr>
            <a:r>
              <a:rPr lang="cs-CZ" sz="1400" dirty="0" smtClean="0"/>
              <a:t>--------------------------------------------------</a:t>
            </a:r>
          </a:p>
          <a:p>
            <a:pPr marL="0" indent="0">
              <a:buNone/>
            </a:pPr>
            <a:r>
              <a:rPr lang="cs-CZ" dirty="0" smtClean="0"/>
              <a:t>W= F. s                 F= </a:t>
            </a:r>
            <a:r>
              <a:rPr lang="cs-CZ" dirty="0" err="1" smtClean="0"/>
              <a:t>m.g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F= W/s                 m= F/g</a:t>
            </a:r>
          </a:p>
          <a:p>
            <a:pPr marL="0" indent="0">
              <a:buNone/>
            </a:pPr>
            <a:r>
              <a:rPr lang="cs-CZ" dirty="0" smtClean="0"/>
              <a:t>F= 30 / 0,6           m= 50/10</a:t>
            </a:r>
          </a:p>
          <a:p>
            <a:pPr marL="0" indent="0">
              <a:buNone/>
            </a:pPr>
            <a:r>
              <a:rPr lang="cs-CZ" u="sng" dirty="0" smtClean="0"/>
              <a:t>F= 50 N </a:t>
            </a:r>
            <a:r>
              <a:rPr lang="cs-CZ" dirty="0" smtClean="0"/>
              <a:t>               </a:t>
            </a:r>
            <a:r>
              <a:rPr lang="cs-CZ" u="sng" dirty="0" smtClean="0"/>
              <a:t>m=5 kg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r>
              <a:rPr lang="cs-CZ" dirty="0" smtClean="0"/>
              <a:t>Taška váží 5 kg.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Vypočítejte: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67013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pracovní list je dílem autora 2.10.2011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3726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65</TotalTime>
  <Words>209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Prezentace aplikace PowerPoint</vt:lpstr>
      <vt:lpstr>Anotace:</vt:lpstr>
      <vt:lpstr>Převeďte:</vt:lpstr>
      <vt:lpstr>Vypočítejte:</vt:lpstr>
      <vt:lpstr>Vypočítejte: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8</cp:revision>
  <dcterms:created xsi:type="dcterms:W3CDTF">2011-10-02T16:08:54Z</dcterms:created>
  <dcterms:modified xsi:type="dcterms:W3CDTF">2011-11-01T21:33:01Z</dcterms:modified>
</cp:coreProperties>
</file>