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0" r:id="rId2"/>
    <p:sldId id="261" r:id="rId3"/>
    <p:sldId id="256" r:id="rId4"/>
    <p:sldId id="257" r:id="rId5"/>
    <p:sldId id="258" r:id="rId6"/>
    <p:sldId id="262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NÁZEV:VY_52_INOVACE_09:Fyzika 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Částicové složení látek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C68CFB-205E-4036-8F7C-E903BCF97C3C}" type="presOf" srcId="{4C35D32F-0EAB-4CD7-82EE-45574DC2A586}" destId="{890E4F0B-2866-4A3F-A3C7-2A14B1797930}" srcOrd="1" destOrd="0" presId="urn:microsoft.com/office/officeart/2005/8/layout/target3"/>
    <dgm:cxn modelId="{2A820CA4-23CA-43A3-9FCB-DD3606C7BBF0}" type="presOf" srcId="{D8197B8C-B260-4A16-BDF4-0947B075E274}" destId="{5A5FFA88-C948-4069-8E93-59FA12366E83}" srcOrd="1" destOrd="0" presId="urn:microsoft.com/office/officeart/2005/8/layout/target3"/>
    <dgm:cxn modelId="{B343C186-5EC8-4C95-9C6D-8DD6AC6B1C84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DA7D51-0903-4986-84F2-9F8ACB8740CA}" type="presOf" srcId="{D1B46980-6531-4606-95E6-44980827E919}" destId="{6140AFEC-043D-4C43-A2F9-D0F5331DF3A3}" srcOrd="0" destOrd="0" presId="urn:microsoft.com/office/officeart/2005/8/layout/target3"/>
    <dgm:cxn modelId="{15A614A6-A92F-46E0-B987-F39E1B726276}" type="presOf" srcId="{D1D4F407-5343-4D3F-B5B9-D407B03CAEB4}" destId="{D005CE8C-CC26-4C3E-AC11-E15060ECD759}" srcOrd="0" destOrd="0" presId="urn:microsoft.com/office/officeart/2005/8/layout/target3"/>
    <dgm:cxn modelId="{FC0CC9F7-D154-4DDD-B417-918688F5AF49}" type="presOf" srcId="{D8197B8C-B260-4A16-BDF4-0947B075E274}" destId="{25B08C86-7E15-44DC-BE7F-FFB55DD49D12}" srcOrd="0" destOrd="0" presId="urn:microsoft.com/office/officeart/2005/8/layout/target3"/>
    <dgm:cxn modelId="{F0F68444-8630-4052-9370-B1CBCFFAE497}" type="presOf" srcId="{B651F6E3-6281-48DB-9319-2AEAFDAE7572}" destId="{6BB5E863-4638-4E1D-BFDE-399D028AC4ED}" srcOrd="1" destOrd="0" presId="urn:microsoft.com/office/officeart/2005/8/layout/target3"/>
    <dgm:cxn modelId="{6A01D898-E6FD-4D41-B850-F3C2DACCBC20}" type="presOf" srcId="{757F3AB3-0718-4624-B441-E567A8F0AB56}" destId="{333A1088-737F-45CB-B68E-254E46348037}" srcOrd="0" destOrd="0" presId="urn:microsoft.com/office/officeart/2005/8/layout/target3"/>
    <dgm:cxn modelId="{0C6256F5-BD25-414F-B214-67D2D527C2E9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3176428-F748-496A-A712-F9165B4B3E0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6BD79B-6B0A-44F9-84BB-70020F54CB57}" type="presOf" srcId="{B651F6E3-6281-48DB-9319-2AEAFDAE7572}" destId="{619D679B-A015-4ECF-8348-D1034C574F40}" srcOrd="0" destOrd="0" presId="urn:microsoft.com/office/officeart/2005/8/layout/target3"/>
    <dgm:cxn modelId="{A6FDCA7C-4D1B-41EB-B992-9CA1DA54E2C1}" type="presParOf" srcId="{333A1088-737F-45CB-B68E-254E46348037}" destId="{F5ABB229-8D3B-4694-996A-96F23CF14429}" srcOrd="0" destOrd="0" presId="urn:microsoft.com/office/officeart/2005/8/layout/target3"/>
    <dgm:cxn modelId="{2D62135A-9746-408F-BA43-11DEE22BBD1F}" type="presParOf" srcId="{333A1088-737F-45CB-B68E-254E46348037}" destId="{F41139FD-01EE-4571-8B17-4FB00FC51163}" srcOrd="1" destOrd="0" presId="urn:microsoft.com/office/officeart/2005/8/layout/target3"/>
    <dgm:cxn modelId="{664835AE-E2AB-4E5E-BC2C-500EBE46B861}" type="presParOf" srcId="{333A1088-737F-45CB-B68E-254E46348037}" destId="{D005CE8C-CC26-4C3E-AC11-E15060ECD759}" srcOrd="2" destOrd="0" presId="urn:microsoft.com/office/officeart/2005/8/layout/target3"/>
    <dgm:cxn modelId="{AF57D81C-3D51-4F99-A2E4-155E4890150A}" type="presParOf" srcId="{333A1088-737F-45CB-B68E-254E46348037}" destId="{2C702D82-9B77-49B7-9568-BB8EB47C3372}" srcOrd="3" destOrd="0" presId="urn:microsoft.com/office/officeart/2005/8/layout/target3"/>
    <dgm:cxn modelId="{47B09CB8-9793-4CC8-8857-EB371F1C9671}" type="presParOf" srcId="{333A1088-737F-45CB-B68E-254E46348037}" destId="{A52A0455-90FF-4808-ABD0-F02540D31D5A}" srcOrd="4" destOrd="0" presId="urn:microsoft.com/office/officeart/2005/8/layout/target3"/>
    <dgm:cxn modelId="{FE7A529D-71E0-4A26-ACDB-4A0CD0F7CF36}" type="presParOf" srcId="{333A1088-737F-45CB-B68E-254E46348037}" destId="{6140AFEC-043D-4C43-A2F9-D0F5331DF3A3}" srcOrd="5" destOrd="0" presId="urn:microsoft.com/office/officeart/2005/8/layout/target3"/>
    <dgm:cxn modelId="{865933D7-09B3-4D7F-9D58-55B07CB400EC}" type="presParOf" srcId="{333A1088-737F-45CB-B68E-254E46348037}" destId="{9358AC05-5D7D-4327-9F80-1AD486AEA664}" srcOrd="6" destOrd="0" presId="urn:microsoft.com/office/officeart/2005/8/layout/target3"/>
    <dgm:cxn modelId="{9E17536F-804C-4397-BDB8-7B361F9891A5}" type="presParOf" srcId="{333A1088-737F-45CB-B68E-254E46348037}" destId="{313FC574-E1CD-4FB4-B054-0B805CE0447D}" srcOrd="7" destOrd="0" presId="urn:microsoft.com/office/officeart/2005/8/layout/target3"/>
    <dgm:cxn modelId="{E118DEDB-8070-4C32-AED6-C3CA599CA2AB}" type="presParOf" srcId="{333A1088-737F-45CB-B68E-254E46348037}" destId="{619D679B-A015-4ECF-8348-D1034C574F40}" srcOrd="8" destOrd="0" presId="urn:microsoft.com/office/officeart/2005/8/layout/target3"/>
    <dgm:cxn modelId="{1068B4EB-3789-4CF2-BE85-246B3BCD61C8}" type="presParOf" srcId="{333A1088-737F-45CB-B68E-254E46348037}" destId="{322283A8-4A27-4CDA-BAE3-F381106A9174}" srcOrd="9" destOrd="0" presId="urn:microsoft.com/office/officeart/2005/8/layout/target3"/>
    <dgm:cxn modelId="{E1E0CEFF-4CAF-4D9C-8068-FB27A05CEC1B}" type="presParOf" srcId="{333A1088-737F-45CB-B68E-254E46348037}" destId="{FFC9F71D-1B4F-4AD9-A4A6-86ADEFC8AF5C}" srcOrd="10" destOrd="0" presId="urn:microsoft.com/office/officeart/2005/8/layout/target3"/>
    <dgm:cxn modelId="{E0BF0728-7CBC-491C-A41D-4DA84724C704}" type="presParOf" srcId="{333A1088-737F-45CB-B68E-254E46348037}" destId="{25B08C86-7E15-44DC-BE7F-FFB55DD49D12}" srcOrd="11" destOrd="0" presId="urn:microsoft.com/office/officeart/2005/8/layout/target3"/>
    <dgm:cxn modelId="{D30D91E9-8A7C-4886-9113-43531C8A890A}" type="presParOf" srcId="{333A1088-737F-45CB-B68E-254E46348037}" destId="{76644BE8-9D7C-4C09-B250-3D10AF48CBB7}" srcOrd="12" destOrd="0" presId="urn:microsoft.com/office/officeart/2005/8/layout/target3"/>
    <dgm:cxn modelId="{28DACA28-10B0-4157-8C9D-AB6453E9F3C3}" type="presParOf" srcId="{333A1088-737F-45CB-B68E-254E46348037}" destId="{EE85B701-7295-41C0-BA7A-34D3756A2AE6}" srcOrd="13" destOrd="0" presId="urn:microsoft.com/office/officeart/2005/8/layout/target3"/>
    <dgm:cxn modelId="{C4F58A57-77F4-482F-A685-963964F1F4B2}" type="presParOf" srcId="{333A1088-737F-45CB-B68E-254E46348037}" destId="{8BEBB6EC-1DAA-4CAC-8A25-BC0FCBD5DBD5}" srcOrd="14" destOrd="0" presId="urn:microsoft.com/office/officeart/2005/8/layout/target3"/>
    <dgm:cxn modelId="{1FCB091A-C494-41F5-93A9-55C4F9FAA776}" type="presParOf" srcId="{333A1088-737F-45CB-B68E-254E46348037}" destId="{AED2198E-93D5-4001-81B4-73124B309672}" srcOrd="15" destOrd="0" presId="urn:microsoft.com/office/officeart/2005/8/layout/target3"/>
    <dgm:cxn modelId="{3C22729B-CB9E-4828-B31A-73F2FB7A8BD1}" type="presParOf" srcId="{333A1088-737F-45CB-B68E-254E46348037}" destId="{2BE915AB-18AA-4053-B92C-3BFC9ED204BB}" srcOrd="16" destOrd="0" presId="urn:microsoft.com/office/officeart/2005/8/layout/target3"/>
    <dgm:cxn modelId="{663AB0D0-17E1-4A7E-BDD5-F0FBDB8604ED}" type="presParOf" srcId="{333A1088-737F-45CB-B68E-254E46348037}" destId="{6BB5E863-4638-4E1D-BFDE-399D028AC4ED}" srcOrd="17" destOrd="0" presId="urn:microsoft.com/office/officeart/2005/8/layout/target3"/>
    <dgm:cxn modelId="{590B20EF-4FB8-41F6-BBAB-BFE6A3F4774F}" type="presParOf" srcId="{333A1088-737F-45CB-B68E-254E46348037}" destId="{5A5FFA88-C948-4069-8E93-59FA12366E83}" srcOrd="18" destOrd="0" presId="urn:microsoft.com/office/officeart/2005/8/layout/target3"/>
    <dgm:cxn modelId="{90FE6C55-65B6-404E-A435-6D400A308A6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2C4BC7-7943-452D-A3DE-747A13A4735E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0EE1398D-7FC5-470E-9F0F-35B5EEE99AEB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dirty="0" smtClean="0"/>
            <a:t>Brownův pohyb</a:t>
          </a:r>
          <a:endParaRPr lang="cs-CZ" dirty="0"/>
        </a:p>
      </dgm:t>
    </dgm:pt>
    <dgm:pt modelId="{B2515053-03E2-4464-A152-0BC3B99954D9}" type="parTrans" cxnId="{9A4DA27B-0B6F-4665-AB7F-E4A7BAE57649}">
      <dgm:prSet/>
      <dgm:spPr/>
      <dgm:t>
        <a:bodyPr/>
        <a:lstStyle/>
        <a:p>
          <a:endParaRPr lang="cs-CZ"/>
        </a:p>
      </dgm:t>
    </dgm:pt>
    <dgm:pt modelId="{2AFC4B53-ED79-4F2E-A7D6-215924073F92}" type="sibTrans" cxnId="{9A4DA27B-0B6F-4665-AB7F-E4A7BAE57649}">
      <dgm:prSet/>
      <dgm:spPr/>
      <dgm:t>
        <a:bodyPr/>
        <a:lstStyle/>
        <a:p>
          <a:endParaRPr lang="cs-CZ"/>
        </a:p>
      </dgm:t>
    </dgm:pt>
    <dgm:pt modelId="{7D0BDFFB-8D50-426E-B7D4-A8939D1DBE4C}">
      <dgm:prSet phldrT="[Text]"/>
      <dgm:spPr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r>
            <a:rPr lang="cs-CZ" dirty="0" smtClean="0"/>
            <a:t>Difuze </a:t>
          </a:r>
          <a:endParaRPr lang="cs-CZ" dirty="0"/>
        </a:p>
      </dgm:t>
    </dgm:pt>
    <dgm:pt modelId="{6EC50F41-E605-4E29-9009-28CF75C5AC11}" type="parTrans" cxnId="{DF4B59AF-B143-4C4C-A0F1-A2CA0AE6050D}">
      <dgm:prSet/>
      <dgm:spPr/>
      <dgm:t>
        <a:bodyPr/>
        <a:lstStyle/>
        <a:p>
          <a:endParaRPr lang="cs-CZ"/>
        </a:p>
      </dgm:t>
    </dgm:pt>
    <dgm:pt modelId="{B98F4F5E-3B24-45D5-A37C-43F434AB0284}" type="sibTrans" cxnId="{DF4B59AF-B143-4C4C-A0F1-A2CA0AE6050D}">
      <dgm:prSet/>
      <dgm:spPr/>
      <dgm:t>
        <a:bodyPr/>
        <a:lstStyle/>
        <a:p>
          <a:endParaRPr lang="cs-CZ"/>
        </a:p>
      </dgm:t>
    </dgm:pt>
    <dgm:pt modelId="{43FD77A6-6D45-44D9-8E42-C1B8BF9AE3A0}" type="pres">
      <dgm:prSet presAssocID="{EC2C4BC7-7943-452D-A3DE-747A13A4735E}" presName="compositeShape" presStyleCnt="0">
        <dgm:presLayoutVars>
          <dgm:dir/>
          <dgm:resizeHandles/>
        </dgm:presLayoutVars>
      </dgm:prSet>
      <dgm:spPr/>
    </dgm:pt>
    <dgm:pt modelId="{4FD32EA4-8AAA-4BFB-973D-066C96C044DD}" type="pres">
      <dgm:prSet presAssocID="{EC2C4BC7-7943-452D-A3DE-747A13A4735E}" presName="pyramid" presStyleLbl="node1" presStyleIdx="0" presStyleCnt="1" custLinFactNeighborX="-9830" custLinFactNeighborY="23422"/>
      <dgm:spPr>
        <a:solidFill>
          <a:schemeClr val="accent3">
            <a:lumMod val="75000"/>
          </a:schemeClr>
        </a:solidFill>
      </dgm:spPr>
    </dgm:pt>
    <dgm:pt modelId="{802DB909-A958-48D0-8D58-13E45A7EF475}" type="pres">
      <dgm:prSet presAssocID="{EC2C4BC7-7943-452D-A3DE-747A13A4735E}" presName="theList" presStyleCnt="0"/>
      <dgm:spPr/>
    </dgm:pt>
    <dgm:pt modelId="{8F7D6C02-2D5D-44F2-8292-FA6EE097E11E}" type="pres">
      <dgm:prSet presAssocID="{0EE1398D-7FC5-470E-9F0F-35B5EEE99AEB}" presName="aNode" presStyleLbl="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07847C-6F3A-4FF0-AB5F-F6991BB212AF}" type="pres">
      <dgm:prSet presAssocID="{0EE1398D-7FC5-470E-9F0F-35B5EEE99AEB}" presName="aSpace" presStyleCnt="0"/>
      <dgm:spPr/>
    </dgm:pt>
    <dgm:pt modelId="{7F898668-69ED-4F3A-AB61-F29D34412E81}" type="pres">
      <dgm:prSet presAssocID="{7D0BDFFB-8D50-426E-B7D4-A8939D1DBE4C}" presName="aNode" presStyleLbl="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4BD369-17A8-4A8F-B9E7-F03341FFE5A1}" type="pres">
      <dgm:prSet presAssocID="{7D0BDFFB-8D50-426E-B7D4-A8939D1DBE4C}" presName="aSpace" presStyleCnt="0"/>
      <dgm:spPr/>
    </dgm:pt>
  </dgm:ptLst>
  <dgm:cxnLst>
    <dgm:cxn modelId="{DF4B59AF-B143-4C4C-A0F1-A2CA0AE6050D}" srcId="{EC2C4BC7-7943-452D-A3DE-747A13A4735E}" destId="{7D0BDFFB-8D50-426E-B7D4-A8939D1DBE4C}" srcOrd="1" destOrd="0" parTransId="{6EC50F41-E605-4E29-9009-28CF75C5AC11}" sibTransId="{B98F4F5E-3B24-45D5-A37C-43F434AB0284}"/>
    <dgm:cxn modelId="{03676D25-F566-4154-B56A-0691898E5E12}" type="presOf" srcId="{EC2C4BC7-7943-452D-A3DE-747A13A4735E}" destId="{43FD77A6-6D45-44D9-8E42-C1B8BF9AE3A0}" srcOrd="0" destOrd="0" presId="urn:microsoft.com/office/officeart/2005/8/layout/pyramid2"/>
    <dgm:cxn modelId="{FA988F54-FD7F-4D08-A5CB-EC31CB42132E}" type="presOf" srcId="{0EE1398D-7FC5-470E-9F0F-35B5EEE99AEB}" destId="{8F7D6C02-2D5D-44F2-8292-FA6EE097E11E}" srcOrd="0" destOrd="0" presId="urn:microsoft.com/office/officeart/2005/8/layout/pyramid2"/>
    <dgm:cxn modelId="{9A4DA27B-0B6F-4665-AB7F-E4A7BAE57649}" srcId="{EC2C4BC7-7943-452D-A3DE-747A13A4735E}" destId="{0EE1398D-7FC5-470E-9F0F-35B5EEE99AEB}" srcOrd="0" destOrd="0" parTransId="{B2515053-03E2-4464-A152-0BC3B99954D9}" sibTransId="{2AFC4B53-ED79-4F2E-A7D6-215924073F92}"/>
    <dgm:cxn modelId="{9DD6760F-9053-4B0F-9B8A-6F0AE829BFD3}" type="presOf" srcId="{7D0BDFFB-8D50-426E-B7D4-A8939D1DBE4C}" destId="{7F898668-69ED-4F3A-AB61-F29D34412E81}" srcOrd="0" destOrd="0" presId="urn:microsoft.com/office/officeart/2005/8/layout/pyramid2"/>
    <dgm:cxn modelId="{8B5D7885-9D94-4D97-99A3-C1B7CDBBF56B}" type="presParOf" srcId="{43FD77A6-6D45-44D9-8E42-C1B8BF9AE3A0}" destId="{4FD32EA4-8AAA-4BFB-973D-066C96C044DD}" srcOrd="0" destOrd="0" presId="urn:microsoft.com/office/officeart/2005/8/layout/pyramid2"/>
    <dgm:cxn modelId="{C892871F-6BF9-4420-9422-605630C52C37}" type="presParOf" srcId="{43FD77A6-6D45-44D9-8E42-C1B8BF9AE3A0}" destId="{802DB909-A958-48D0-8D58-13E45A7EF475}" srcOrd="1" destOrd="0" presId="urn:microsoft.com/office/officeart/2005/8/layout/pyramid2"/>
    <dgm:cxn modelId="{E2121D42-755D-4967-8609-D5465A70F874}" type="presParOf" srcId="{802DB909-A958-48D0-8D58-13E45A7EF475}" destId="{8F7D6C02-2D5D-44F2-8292-FA6EE097E11E}" srcOrd="0" destOrd="0" presId="urn:microsoft.com/office/officeart/2005/8/layout/pyramid2"/>
    <dgm:cxn modelId="{D77A7DB9-3102-4D18-AB59-543BBDB9A576}" type="presParOf" srcId="{802DB909-A958-48D0-8D58-13E45A7EF475}" destId="{9B07847C-6F3A-4FF0-AB5F-F6991BB212AF}" srcOrd="1" destOrd="0" presId="urn:microsoft.com/office/officeart/2005/8/layout/pyramid2"/>
    <dgm:cxn modelId="{67D1DF75-1219-457C-B870-B875D0DC6687}" type="presParOf" srcId="{802DB909-A958-48D0-8D58-13E45A7EF475}" destId="{7F898668-69ED-4F3A-AB61-F29D34412E81}" srcOrd="2" destOrd="0" presId="urn:microsoft.com/office/officeart/2005/8/layout/pyramid2"/>
    <dgm:cxn modelId="{68B15F7A-F4AE-4DCC-9E90-ED15141D0234}" type="presParOf" srcId="{802DB909-A958-48D0-8D58-13E45A7EF475}" destId="{544BD369-17A8-4A8F-B9E7-F03341FFE5A1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NÁZEV:VY_52_INOVACE_09:Fyzika 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Částicové složení látek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32EA4-8AAA-4BFB-973D-066C96C044DD}">
      <dsp:nvSpPr>
        <dsp:cNvPr id="0" name=""/>
        <dsp:cNvSpPr/>
      </dsp:nvSpPr>
      <dsp:spPr>
        <a:xfrm>
          <a:off x="311708" y="0"/>
          <a:ext cx="4064000" cy="4064000"/>
        </a:xfrm>
        <a:prstGeom prst="triangle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D6C02-2D5D-44F2-8292-FA6EE097E11E}">
      <dsp:nvSpPr>
        <dsp:cNvPr id="0" name=""/>
        <dsp:cNvSpPr/>
      </dsp:nvSpPr>
      <dsp:spPr>
        <a:xfrm>
          <a:off x="2743199" y="406796"/>
          <a:ext cx="2641600" cy="1444624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Brownův pohyb</a:t>
          </a:r>
          <a:endParaRPr lang="cs-CZ" sz="3600" kern="1200" dirty="0"/>
        </a:p>
      </dsp:txBody>
      <dsp:txXfrm>
        <a:off x="2813720" y="477317"/>
        <a:ext cx="2500558" cy="1303582"/>
      </dsp:txXfrm>
    </dsp:sp>
    <dsp:sp modelId="{7F898668-69ED-4F3A-AB61-F29D34412E81}">
      <dsp:nvSpPr>
        <dsp:cNvPr id="0" name=""/>
        <dsp:cNvSpPr/>
      </dsp:nvSpPr>
      <dsp:spPr>
        <a:xfrm>
          <a:off x="2743199" y="2032000"/>
          <a:ext cx="2641600" cy="1444624"/>
        </a:xfrm>
        <a:prstGeom prst="roundRect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Difuze </a:t>
          </a:r>
          <a:endParaRPr lang="cs-CZ" sz="3600" kern="1200" dirty="0"/>
        </a:p>
      </dsp:txBody>
      <dsp:txXfrm>
        <a:off x="2813720" y="2102521"/>
        <a:ext cx="2500558" cy="1303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EA2C7-A820-4351-8DD7-20D9174B7920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2C3E48-8F0A-43EE-B560-FB4B41A8E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293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2C3E48-8F0A-43EE-B560-FB4B41A8EED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487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i="1" dirty="0" smtClean="0"/>
              <a:t>Www.youtube.com</a:t>
            </a:r>
            <a:r>
              <a:rPr lang="cs-CZ" dirty="0" smtClean="0"/>
              <a:t> [online]. 2011 [cit. 2011-11-06]. </a:t>
            </a:r>
            <a:r>
              <a:rPr lang="cs-CZ" dirty="0" err="1" smtClean="0"/>
              <a:t>Brownian</a:t>
            </a:r>
            <a:r>
              <a:rPr lang="cs-CZ" dirty="0" smtClean="0"/>
              <a:t> </a:t>
            </a:r>
            <a:r>
              <a:rPr lang="cs-CZ" dirty="0" err="1" smtClean="0"/>
              <a:t>Motion</a:t>
            </a:r>
            <a:r>
              <a:rPr lang="cs-CZ" dirty="0" smtClean="0"/>
              <a:t>. Dostupné z WWW: &lt;http://www.youtube.com/</a:t>
            </a:r>
            <a:r>
              <a:rPr lang="cs-CZ" dirty="0" err="1" smtClean="0"/>
              <a:t>watch?v</a:t>
            </a:r>
            <a:r>
              <a:rPr lang="cs-CZ" dirty="0" smtClean="0"/>
              <a:t>=UDj7BXA1CHU&amp;NR=1&gt;.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2C3E48-8F0A-43EE-B560-FB4B41A8EED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010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i="1" dirty="0" smtClean="0"/>
              <a:t>Www.wikipedia.org</a:t>
            </a:r>
            <a:r>
              <a:rPr lang="cs-CZ" dirty="0" smtClean="0"/>
              <a:t> [online]. 21.února 2007 [cit. 2011-11-06]. </a:t>
            </a:r>
            <a:r>
              <a:rPr lang="cs-CZ" dirty="0" err="1" smtClean="0"/>
              <a:t>Soubor:Diffusion.png</a:t>
            </a:r>
            <a:r>
              <a:rPr lang="cs-CZ" dirty="0" smtClean="0"/>
              <a:t>. Dostupné z WWW: &lt;http://cs.wikipedia.org/wiki/</a:t>
            </a:r>
            <a:r>
              <a:rPr lang="cs-CZ" dirty="0" err="1" smtClean="0"/>
              <a:t>Soubor:Diffusion.png</a:t>
            </a:r>
            <a:r>
              <a:rPr lang="cs-CZ" dirty="0" smtClean="0"/>
              <a:t>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2C3E48-8F0A-43EE-B560-FB4B41A8EED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023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698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890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044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840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04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364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960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841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002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707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684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F5299-DD3E-41E7-B9DC-3C44E81D0895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3200C-3AB2-4B24-8915-8218130C8F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4533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UDj7BXA1CHU?version=3&amp;hl=cs_CZ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16246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568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při probírání učiva o částicovém složení látek, část lze použít jako zápis do sešitů a závěrečnou část jako pracovní list</a:t>
            </a:r>
          </a:p>
          <a:p>
            <a:r>
              <a:rPr lang="cs-CZ" dirty="0" smtClean="0"/>
              <a:t>Materiál obsahuje interaktivní vstupy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48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1512167"/>
          </a:xfrm>
        </p:spPr>
        <p:txBody>
          <a:bodyPr/>
          <a:lstStyle/>
          <a:p>
            <a:r>
              <a:rPr lang="cs-CZ" b="1" u="sng" dirty="0" smtClean="0"/>
              <a:t>Částicové složení látek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Všechny látky a tělesa jsou složeny z </a:t>
            </a:r>
            <a:r>
              <a:rPr lang="cs-CZ" sz="4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malých částic</a:t>
            </a:r>
            <a:endParaRPr lang="cs-CZ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0236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201622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Tuto myšlenku zastával již starořecký učenec </a:t>
            </a: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Demokritos (atomy)</a:t>
            </a: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r>
              <a:rPr lang="cs-CZ" dirty="0" smtClean="0"/>
              <a:t>Důkazy: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6670974"/>
              </p:ext>
            </p:extLst>
          </p:nvPr>
        </p:nvGraphicFramePr>
        <p:xfrm>
          <a:off x="1475656" y="227687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501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D32EA4-8AAA-4BFB-973D-066C96C04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FD32EA4-8AAA-4BFB-973D-066C96C04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FD32EA4-8AAA-4BFB-973D-066C96C04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7D6C02-2D5D-44F2-8292-FA6EE097E1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F7D6C02-2D5D-44F2-8292-FA6EE097E1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F7D6C02-2D5D-44F2-8292-FA6EE097E1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898668-69ED-4F3A-AB61-F29D34412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F898668-69ED-4F3A-AB61-F29D34412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F898668-69ED-4F3A-AB61-F29D34412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                  </a:t>
            </a:r>
            <a:r>
              <a:rPr lang="cs-CZ" u="sng" dirty="0" smtClean="0"/>
              <a:t>Brownův pohyb</a:t>
            </a:r>
            <a:br>
              <a:rPr lang="cs-CZ" u="sng" dirty="0" smtClean="0"/>
            </a:br>
            <a:r>
              <a:rPr lang="cs-CZ" dirty="0" smtClean="0"/>
              <a:t>- </a:t>
            </a:r>
            <a:r>
              <a:rPr lang="cs-CZ" sz="2700" dirty="0" smtClean="0"/>
              <a:t>pohyb částeček pylu či sazí ve vodě po srážkách s částicemi vody</a:t>
            </a:r>
            <a:endParaRPr lang="cs-CZ" sz="2700" dirty="0"/>
          </a:p>
        </p:txBody>
      </p:sp>
      <p:pic>
        <p:nvPicPr>
          <p:cNvPr id="4" name="UDj7BXA1CHU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59632" y="1916832"/>
            <a:ext cx="6060504" cy="4545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694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Difuze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Samovolné promíchávání 2 látek</a:t>
            </a:r>
          </a:p>
          <a:p>
            <a:pPr marL="0" indent="0">
              <a:buNone/>
            </a:pPr>
            <a:r>
              <a:rPr lang="cs-CZ" sz="2800" dirty="0" smtClean="0"/>
              <a:t>    (např. voda a barvivo, voda a čaj, vzduch a </a:t>
            </a:r>
            <a:r>
              <a:rPr lang="cs-CZ" sz="2800" dirty="0" err="1" smtClean="0"/>
              <a:t>spray</a:t>
            </a:r>
            <a:r>
              <a:rPr lang="cs-CZ" sz="2800" dirty="0" smtClean="0"/>
              <a:t>,….)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797" y="2636912"/>
            <a:ext cx="5970240" cy="3865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7164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Ověřte si znalosti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Čeho se týká Brownův pohyb?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slovo difuze?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Vyluhuje se čaj i ve studené vodě?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Děje se difuze i v plynech? (pokud ano, uveď příklad)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využíváme difuzi při vaření?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882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Pohyb částeček pylu ve vodě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Samovolné promíchávání 2 látek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Ano, ale pomalu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Ano, například vůně při pečení koláče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Vyluhování čaje, promíchání soli,….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271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Video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i="1" dirty="0"/>
              <a:t>Www.youtube.com</a:t>
            </a:r>
            <a:r>
              <a:rPr lang="cs-CZ" dirty="0"/>
              <a:t> [online]. 2011 [cit. 2011-11-06]. </a:t>
            </a:r>
            <a:r>
              <a:rPr lang="cs-CZ" dirty="0" err="1"/>
              <a:t>Brownian</a:t>
            </a:r>
            <a:r>
              <a:rPr lang="cs-CZ" dirty="0"/>
              <a:t> </a:t>
            </a:r>
            <a:r>
              <a:rPr lang="cs-CZ" dirty="0" err="1"/>
              <a:t>Motion</a:t>
            </a:r>
            <a:r>
              <a:rPr lang="cs-CZ" dirty="0"/>
              <a:t>. Dostupné z WWW: &lt;http://www.youtube.com/</a:t>
            </a:r>
            <a:r>
              <a:rPr lang="cs-CZ" dirty="0" err="1"/>
              <a:t>watch?v</a:t>
            </a:r>
            <a:r>
              <a:rPr lang="cs-CZ" dirty="0"/>
              <a:t>=UDj7BXA1CHU&amp;NR=1</a:t>
            </a:r>
            <a:r>
              <a:rPr lang="cs-CZ" dirty="0" smtClean="0"/>
              <a:t>&gt;.</a:t>
            </a:r>
          </a:p>
          <a:p>
            <a:pPr marL="0" indent="0">
              <a:buNone/>
            </a:pPr>
            <a:r>
              <a:rPr lang="cs-CZ" u="sng" dirty="0" smtClean="0"/>
              <a:t>Obrázek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i="1" dirty="0"/>
              <a:t>Www.wikipedia.org</a:t>
            </a:r>
            <a:r>
              <a:rPr lang="cs-CZ" dirty="0"/>
              <a:t> [online]. 21.února 2007 [cit. 2011-11-06]. </a:t>
            </a:r>
            <a:r>
              <a:rPr lang="cs-CZ" dirty="0" err="1"/>
              <a:t>Soubor:Diffusion.png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Soubor:Diffusion.png</a:t>
            </a:r>
            <a:r>
              <a:rPr lang="cs-CZ" dirty="0"/>
              <a:t>&gt;.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075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273</Words>
  <Application>Microsoft Office PowerPoint</Application>
  <PresentationFormat>Předvádění na obrazovce (4:3)</PresentationFormat>
  <Paragraphs>40</Paragraphs>
  <Slides>9</Slides>
  <Notes>3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Částicové složení látek</vt:lpstr>
      <vt:lpstr>Tuto myšlenku zastával již starořecký učenec Demokritos (atomy)</vt:lpstr>
      <vt:lpstr>                   Brownův pohyb - pohyb částeček pylu či sazí ve vodě po srážkách s částicemi vody</vt:lpstr>
      <vt:lpstr>Difuze</vt:lpstr>
      <vt:lpstr>Ověřte si znalosti !!!</vt:lpstr>
      <vt:lpstr>Odpovědi: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Částicové složení látek</dc:title>
  <dc:creator>08CC</dc:creator>
  <cp:lastModifiedBy>08CC</cp:lastModifiedBy>
  <cp:revision>10</cp:revision>
  <dcterms:created xsi:type="dcterms:W3CDTF">2011-11-02T15:01:47Z</dcterms:created>
  <dcterms:modified xsi:type="dcterms:W3CDTF">2011-11-06T17:45:06Z</dcterms:modified>
</cp:coreProperties>
</file>