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3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564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NÁZEV:VY_52_INOVACE_10:Fyzika </a:t>
          </a:r>
          <a:r>
            <a:rPr lang="cs-CZ" sz="2000" dirty="0" smtClean="0"/>
            <a:t>7.ročník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Leon Hahn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b="0" dirty="0" smtClean="0"/>
            <a:t>TÉMA: Síla</a:t>
          </a:r>
          <a:endParaRPr lang="cs-CZ" sz="2000" b="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67E2ABA-8646-4ECA-B16E-BDA8E920FA63}" type="presOf" srcId="{B651F6E3-6281-48DB-9319-2AEAFDAE7572}" destId="{619D679B-A015-4ECF-8348-D1034C574F40}" srcOrd="0" destOrd="0" presId="urn:microsoft.com/office/officeart/2005/8/layout/target3"/>
    <dgm:cxn modelId="{BB033402-4E4B-437E-9F01-314B10ED13B2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8D9B47A-5DD6-4DED-87BC-9131AED568A3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AA2604B-BAB3-4944-B743-9F59871D88E6}" type="presOf" srcId="{D1B46980-6531-4606-95E6-44980827E919}" destId="{6140AFEC-043D-4C43-A2F9-D0F5331DF3A3}" srcOrd="0" destOrd="0" presId="urn:microsoft.com/office/officeart/2005/8/layout/target3"/>
    <dgm:cxn modelId="{5EB32482-D6E0-4CD2-9761-105A1AFBAD88}" type="presOf" srcId="{D1D4F407-5343-4D3F-B5B9-D407B03CAEB4}" destId="{D005CE8C-CC26-4C3E-AC11-E15060ECD759}" srcOrd="0" destOrd="0" presId="urn:microsoft.com/office/officeart/2005/8/layout/target3"/>
    <dgm:cxn modelId="{0C6EB1CC-6C31-45C4-820F-7F7946E82043}" type="presOf" srcId="{757F3AB3-0718-4624-B441-E567A8F0AB56}" destId="{333A1088-737F-45CB-B68E-254E46348037}" srcOrd="0" destOrd="0" presId="urn:microsoft.com/office/officeart/2005/8/layout/target3"/>
    <dgm:cxn modelId="{65E46854-3FE5-49CF-9FEA-B86191550F27}" type="presOf" srcId="{D8197B8C-B260-4A16-BDF4-0947B075E274}" destId="{5A5FFA88-C948-4069-8E93-59FA12366E83}" srcOrd="1" destOrd="0" presId="urn:microsoft.com/office/officeart/2005/8/layout/target3"/>
    <dgm:cxn modelId="{7E156348-7037-4299-A806-2D135F071A73}" type="presOf" srcId="{4C35D32F-0EAB-4CD7-82EE-45574DC2A586}" destId="{8BEBB6EC-1DAA-4CAC-8A25-BC0FCBD5DBD5}" srcOrd="0" destOrd="0" presId="urn:microsoft.com/office/officeart/2005/8/layout/target3"/>
    <dgm:cxn modelId="{470F2BE9-5851-4376-8E1B-1AFC1D51D607}" type="presOf" srcId="{B651F6E3-6281-48DB-9319-2AEAFDAE7572}" destId="{6BB5E863-4638-4E1D-BFDE-399D028AC4ED}" srcOrd="1" destOrd="0" presId="urn:microsoft.com/office/officeart/2005/8/layout/target3"/>
    <dgm:cxn modelId="{E12EFC01-FDC3-4739-91D6-BB231BE8CB76}" type="presOf" srcId="{D1B46980-6531-4606-95E6-44980827E919}" destId="{2BE915AB-18AA-4053-B92C-3BFC9ED204BB}" srcOrd="1" destOrd="0" presId="urn:microsoft.com/office/officeart/2005/8/layout/target3"/>
    <dgm:cxn modelId="{AD613847-5761-4CA3-8E47-EF871E7031F6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8E1DF1E-934D-4923-9B50-16D76E6FF9CC}" type="presParOf" srcId="{333A1088-737F-45CB-B68E-254E46348037}" destId="{F5ABB229-8D3B-4694-996A-96F23CF14429}" srcOrd="0" destOrd="0" presId="urn:microsoft.com/office/officeart/2005/8/layout/target3"/>
    <dgm:cxn modelId="{526CA75D-BA77-45AF-A829-955DC3448C44}" type="presParOf" srcId="{333A1088-737F-45CB-B68E-254E46348037}" destId="{F41139FD-01EE-4571-8B17-4FB00FC51163}" srcOrd="1" destOrd="0" presId="urn:microsoft.com/office/officeart/2005/8/layout/target3"/>
    <dgm:cxn modelId="{FDC7D9C3-B83E-4245-8156-AE8F81EF8439}" type="presParOf" srcId="{333A1088-737F-45CB-B68E-254E46348037}" destId="{D005CE8C-CC26-4C3E-AC11-E15060ECD759}" srcOrd="2" destOrd="0" presId="urn:microsoft.com/office/officeart/2005/8/layout/target3"/>
    <dgm:cxn modelId="{2E8357FF-FCE9-4636-9E12-A5D88D681F35}" type="presParOf" srcId="{333A1088-737F-45CB-B68E-254E46348037}" destId="{2C702D82-9B77-49B7-9568-BB8EB47C3372}" srcOrd="3" destOrd="0" presId="urn:microsoft.com/office/officeart/2005/8/layout/target3"/>
    <dgm:cxn modelId="{A373CADB-94BF-4B95-9A0D-B28B61C94767}" type="presParOf" srcId="{333A1088-737F-45CB-B68E-254E46348037}" destId="{A52A0455-90FF-4808-ABD0-F02540D31D5A}" srcOrd="4" destOrd="0" presId="urn:microsoft.com/office/officeart/2005/8/layout/target3"/>
    <dgm:cxn modelId="{2C8B6DBF-DC5F-4967-B21F-FCD3EF4A4A65}" type="presParOf" srcId="{333A1088-737F-45CB-B68E-254E46348037}" destId="{6140AFEC-043D-4C43-A2F9-D0F5331DF3A3}" srcOrd="5" destOrd="0" presId="urn:microsoft.com/office/officeart/2005/8/layout/target3"/>
    <dgm:cxn modelId="{24289681-EE93-4697-BD86-10C2897C685E}" type="presParOf" srcId="{333A1088-737F-45CB-B68E-254E46348037}" destId="{9358AC05-5D7D-4327-9F80-1AD486AEA664}" srcOrd="6" destOrd="0" presId="urn:microsoft.com/office/officeart/2005/8/layout/target3"/>
    <dgm:cxn modelId="{F609FBC0-3BAC-413D-A273-05A20A9D6968}" type="presParOf" srcId="{333A1088-737F-45CB-B68E-254E46348037}" destId="{313FC574-E1CD-4FB4-B054-0B805CE0447D}" srcOrd="7" destOrd="0" presId="urn:microsoft.com/office/officeart/2005/8/layout/target3"/>
    <dgm:cxn modelId="{8DBCD140-E076-4613-AFF8-622AB5FC3CB8}" type="presParOf" srcId="{333A1088-737F-45CB-B68E-254E46348037}" destId="{619D679B-A015-4ECF-8348-D1034C574F40}" srcOrd="8" destOrd="0" presId="urn:microsoft.com/office/officeart/2005/8/layout/target3"/>
    <dgm:cxn modelId="{3D33861A-2524-4C9F-9123-C1FA14C83B5D}" type="presParOf" srcId="{333A1088-737F-45CB-B68E-254E46348037}" destId="{322283A8-4A27-4CDA-BAE3-F381106A9174}" srcOrd="9" destOrd="0" presId="urn:microsoft.com/office/officeart/2005/8/layout/target3"/>
    <dgm:cxn modelId="{7D52D2F3-B7EF-4486-A5D9-0E7B68569CD2}" type="presParOf" srcId="{333A1088-737F-45CB-B68E-254E46348037}" destId="{FFC9F71D-1B4F-4AD9-A4A6-86ADEFC8AF5C}" srcOrd="10" destOrd="0" presId="urn:microsoft.com/office/officeart/2005/8/layout/target3"/>
    <dgm:cxn modelId="{6D6DFC1F-F949-4566-86CD-89EE90C73907}" type="presParOf" srcId="{333A1088-737F-45CB-B68E-254E46348037}" destId="{25B08C86-7E15-44DC-BE7F-FFB55DD49D12}" srcOrd="11" destOrd="0" presId="urn:microsoft.com/office/officeart/2005/8/layout/target3"/>
    <dgm:cxn modelId="{8185848A-68B4-428B-9462-6F206A5AE9F8}" type="presParOf" srcId="{333A1088-737F-45CB-B68E-254E46348037}" destId="{76644BE8-9D7C-4C09-B250-3D10AF48CBB7}" srcOrd="12" destOrd="0" presId="urn:microsoft.com/office/officeart/2005/8/layout/target3"/>
    <dgm:cxn modelId="{91783632-BEEF-4C0E-92F0-57226F875ED3}" type="presParOf" srcId="{333A1088-737F-45CB-B68E-254E46348037}" destId="{EE85B701-7295-41C0-BA7A-34D3756A2AE6}" srcOrd="13" destOrd="0" presId="urn:microsoft.com/office/officeart/2005/8/layout/target3"/>
    <dgm:cxn modelId="{2B34FA29-EC5B-43BB-A614-AADD23F3CCBC}" type="presParOf" srcId="{333A1088-737F-45CB-B68E-254E46348037}" destId="{8BEBB6EC-1DAA-4CAC-8A25-BC0FCBD5DBD5}" srcOrd="14" destOrd="0" presId="urn:microsoft.com/office/officeart/2005/8/layout/target3"/>
    <dgm:cxn modelId="{ED950D1F-D5BE-41E0-8476-AA0B63D13461}" type="presParOf" srcId="{333A1088-737F-45CB-B68E-254E46348037}" destId="{AED2198E-93D5-4001-81B4-73124B309672}" srcOrd="15" destOrd="0" presId="urn:microsoft.com/office/officeart/2005/8/layout/target3"/>
    <dgm:cxn modelId="{7A5E1893-173B-4B3B-AA81-25F35A8C4678}" type="presParOf" srcId="{333A1088-737F-45CB-B68E-254E46348037}" destId="{2BE915AB-18AA-4053-B92C-3BFC9ED204BB}" srcOrd="16" destOrd="0" presId="urn:microsoft.com/office/officeart/2005/8/layout/target3"/>
    <dgm:cxn modelId="{6682D7B4-A4FE-4059-8A18-A2B83D3DD770}" type="presParOf" srcId="{333A1088-737F-45CB-B68E-254E46348037}" destId="{6BB5E863-4638-4E1D-BFDE-399D028AC4ED}" srcOrd="17" destOrd="0" presId="urn:microsoft.com/office/officeart/2005/8/layout/target3"/>
    <dgm:cxn modelId="{352F5659-CD43-46D2-8CD9-27B0B26C3DBB}" type="presParOf" srcId="{333A1088-737F-45CB-B68E-254E46348037}" destId="{5A5FFA88-C948-4069-8E93-59FA12366E83}" srcOrd="18" destOrd="0" presId="urn:microsoft.com/office/officeart/2005/8/layout/target3"/>
    <dgm:cxn modelId="{6152F18A-622B-4702-8929-87E9CEA8EE5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Leon Hahn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NÁZEV:VY_52_INOVACE_10:Fyzika </a:t>
          </a:r>
          <a:r>
            <a:rPr lang="cs-CZ" sz="2000" kern="1200" dirty="0" smtClean="0"/>
            <a:t>7.ročník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TÉMA: Síla</a:t>
          </a:r>
          <a:endParaRPr lang="cs-CZ" sz="2000" b="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BAF3F-A0DB-407C-802F-14BBB6FC8AE6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0C743-59C9-4444-87BC-7090D7B361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24565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BAF3F-A0DB-407C-802F-14BBB6FC8AE6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0C743-59C9-4444-87BC-7090D7B361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00383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BAF3F-A0DB-407C-802F-14BBB6FC8AE6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0C743-59C9-4444-87BC-7090D7B361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03544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BAF3F-A0DB-407C-802F-14BBB6FC8AE6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0C743-59C9-4444-87BC-7090D7B361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19592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BAF3F-A0DB-407C-802F-14BBB6FC8AE6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0C743-59C9-4444-87BC-7090D7B361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90886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BAF3F-A0DB-407C-802F-14BBB6FC8AE6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0C743-59C9-4444-87BC-7090D7B361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0062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BAF3F-A0DB-407C-802F-14BBB6FC8AE6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0C743-59C9-4444-87BC-7090D7B361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4120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BAF3F-A0DB-407C-802F-14BBB6FC8AE6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0C743-59C9-4444-87BC-7090D7B361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89992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BAF3F-A0DB-407C-802F-14BBB6FC8AE6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0C743-59C9-4444-87BC-7090D7B361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92666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BAF3F-A0DB-407C-802F-14BBB6FC8AE6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0C743-59C9-4444-87BC-7090D7B361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05594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BAF3F-A0DB-407C-802F-14BBB6FC8AE6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70C743-59C9-4444-87BC-7090D7B361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3919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51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EBAF3F-A0DB-407C-802F-14BBB6FC8AE6}" type="datetimeFigureOut">
              <a:rPr lang="cs-CZ" smtClean="0"/>
              <a:t>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70C743-59C9-4444-87BC-7090D7B361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2917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6698271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5832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při vysvětlení pojmu SÍLA</a:t>
            </a:r>
          </a:p>
          <a:p>
            <a:r>
              <a:rPr lang="cs-CZ" dirty="0" smtClean="0"/>
              <a:t>Lze využít jako zápis do sešitů</a:t>
            </a:r>
          </a:p>
          <a:p>
            <a:r>
              <a:rPr lang="cs-CZ" dirty="0" smtClean="0"/>
              <a:t>Opakovací úlohy žáci píší přímo na interaktivní tabuli (fixem či pomocí jiného softwaru)  nebo do cvičných sešitů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800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u="sng" dirty="0" smtClean="0"/>
              <a:t>SÍLA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60851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600" dirty="0" smtClean="0"/>
              <a:t>Každé působení jednoho tělesa na druhé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/>
              <a:t>Vždy působí vzájemně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/>
              <a:t>Bezdotykové síly….magnetická, gravitační, elektrická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>
                <a:solidFill>
                  <a:srgbClr val="FF0000"/>
                </a:solidFill>
              </a:rPr>
              <a:t>Značka….F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>
                <a:solidFill>
                  <a:srgbClr val="FF0000"/>
                </a:solidFill>
              </a:rPr>
              <a:t>Jednotka….N (newton)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/>
              <a:t>Měřidlo….siloměr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027448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jednotky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Kilonewton</a:t>
            </a:r>
            <a:r>
              <a:rPr lang="cs-CZ" dirty="0" smtClean="0"/>
              <a:t>        1kN = 1000 N</a:t>
            </a:r>
          </a:p>
          <a:p>
            <a:r>
              <a:rPr lang="cs-CZ" dirty="0" err="1" smtClean="0"/>
              <a:t>Meganewton</a:t>
            </a:r>
            <a:r>
              <a:rPr lang="cs-CZ" dirty="0" smtClean="0"/>
              <a:t>    1MN = 1000 000 N</a:t>
            </a:r>
          </a:p>
          <a:p>
            <a:r>
              <a:rPr lang="cs-CZ" dirty="0" err="1" smtClean="0"/>
              <a:t>Milinewton</a:t>
            </a:r>
            <a:r>
              <a:rPr lang="cs-CZ" dirty="0" smtClean="0"/>
              <a:t>       1mN = 0,001 N</a:t>
            </a:r>
          </a:p>
          <a:p>
            <a:endParaRPr lang="cs-CZ" dirty="0"/>
          </a:p>
        </p:txBody>
      </p:sp>
      <p:pic>
        <p:nvPicPr>
          <p:cNvPr id="1026" name="Picture 2" descr="C:\Users\08CC\AppData\Local\Microsoft\Windows\Temporary Internet Files\Content.IE5\DE4CGPLA\MC9003790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428548"/>
            <a:ext cx="2160240" cy="3165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7552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Znázornění síly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5192" y="1340768"/>
            <a:ext cx="8229600" cy="4968551"/>
          </a:xfrm>
        </p:spPr>
        <p:txBody>
          <a:bodyPr/>
          <a:lstStyle/>
          <a:p>
            <a:pPr marL="0" indent="0">
              <a:buNone/>
            </a:pPr>
            <a:r>
              <a:rPr lang="cs-CZ" i="1" u="sng" dirty="0" smtClean="0"/>
              <a:t>Pro určení síly musíme znát: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Velikost síly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Směr síly (ukazuje šipka)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Působiště síly (místo, kde působí)</a:t>
            </a:r>
            <a:endParaRPr lang="cs-CZ" dirty="0"/>
          </a:p>
        </p:txBody>
      </p:sp>
      <p:cxnSp>
        <p:nvCxnSpPr>
          <p:cNvPr id="10" name="Přímá spojnice se šipkou 9"/>
          <p:cNvCxnSpPr/>
          <p:nvPr/>
        </p:nvCxnSpPr>
        <p:spPr>
          <a:xfrm flipV="1">
            <a:off x="1505372" y="4543872"/>
            <a:ext cx="4392488" cy="576064"/>
          </a:xfrm>
          <a:prstGeom prst="straightConnector1">
            <a:avLst/>
          </a:prstGeom>
          <a:ln w="76200">
            <a:headEnd type="oval" w="sm" len="sm"/>
            <a:tailEnd type="arrow" w="lg" len="med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755576" y="4705425"/>
            <a:ext cx="5760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P</a:t>
            </a:r>
            <a:endParaRPr lang="cs-CZ" sz="5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805388" y="3782095"/>
            <a:ext cx="50206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F</a:t>
            </a:r>
            <a:endParaRPr lang="cs-CZ" sz="5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056418" y="4543872"/>
            <a:ext cx="20439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1cm = 1N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99615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229600" cy="936104"/>
          </a:xfrm>
        </p:spPr>
        <p:txBody>
          <a:bodyPr/>
          <a:lstStyle/>
          <a:p>
            <a:r>
              <a:rPr lang="cs-CZ" dirty="0" smtClean="0"/>
              <a:t>Opakovací úkoly: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Převeďte na Newtony:</a:t>
            </a:r>
          </a:p>
          <a:p>
            <a:pPr marL="0" indent="0">
              <a:buNone/>
            </a:pPr>
            <a:r>
              <a:rPr lang="cs-CZ" dirty="0" smtClean="0"/>
              <a:t>      a) 800 </a:t>
            </a:r>
            <a:r>
              <a:rPr lang="cs-CZ" dirty="0" err="1" smtClean="0"/>
              <a:t>mN</a:t>
            </a:r>
            <a:r>
              <a:rPr lang="cs-CZ" dirty="0" smtClean="0"/>
              <a:t>=</a:t>
            </a:r>
          </a:p>
          <a:p>
            <a:pPr marL="0" indent="0">
              <a:buNone/>
            </a:pPr>
            <a:r>
              <a:rPr lang="cs-CZ" dirty="0" smtClean="0"/>
              <a:t>      b) 4,8 </a:t>
            </a:r>
            <a:r>
              <a:rPr lang="cs-CZ" dirty="0" err="1" smtClean="0"/>
              <a:t>kN</a:t>
            </a:r>
            <a:r>
              <a:rPr lang="cs-CZ" dirty="0" smtClean="0"/>
              <a:t>=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c) 0,6 MN=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d) 12,6 </a:t>
            </a:r>
            <a:r>
              <a:rPr lang="cs-CZ" dirty="0" err="1" smtClean="0"/>
              <a:t>kN</a:t>
            </a:r>
            <a:r>
              <a:rPr lang="cs-CZ" dirty="0" smtClean="0"/>
              <a:t>=</a:t>
            </a:r>
          </a:p>
          <a:p>
            <a:pPr marL="514350" indent="-514350">
              <a:buAutoNum type="arabicPeriod" startAt="2"/>
            </a:pPr>
            <a:r>
              <a:rPr lang="cs-CZ" dirty="0" smtClean="0"/>
              <a:t>Nakreslete sílu F1 o velikosti 5N, která má působiště v bodě X a směr vodorovný vpravo.</a:t>
            </a:r>
          </a:p>
          <a:p>
            <a:pPr marL="514350" indent="-514350">
              <a:buAutoNum type="arabicPeriod" startAt="2"/>
            </a:pPr>
            <a:r>
              <a:rPr lang="cs-CZ" dirty="0" smtClean="0"/>
              <a:t>Nakreslete sílu F2 rovnoběžnou se silou F1, velikosti 2,5N a opačného směru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4813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Obrázek: otevřená galerie Microsoft Office</a:t>
            </a:r>
          </a:p>
          <a:p>
            <a:r>
              <a:rPr lang="cs-CZ" dirty="0" smtClean="0"/>
              <a:t>Text: dílo autora 8.11. 2011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7233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111</TotalTime>
  <Words>209</Words>
  <Application>Microsoft Office PowerPoint</Application>
  <PresentationFormat>Předvádění na obrazovce (4:3)</PresentationFormat>
  <Paragraphs>39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Anotace:</vt:lpstr>
      <vt:lpstr>SÍLA</vt:lpstr>
      <vt:lpstr>Další jednotky</vt:lpstr>
      <vt:lpstr>Znázornění síly</vt:lpstr>
      <vt:lpstr>Opakovací úkoly: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08CC</dc:creator>
  <cp:lastModifiedBy>08CC</cp:lastModifiedBy>
  <cp:revision>8</cp:revision>
  <dcterms:created xsi:type="dcterms:W3CDTF">2011-11-07T19:35:44Z</dcterms:created>
  <dcterms:modified xsi:type="dcterms:W3CDTF">2011-11-08T22:29:19Z</dcterms:modified>
</cp:coreProperties>
</file>