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6" r:id="rId3"/>
    <p:sldId id="258" r:id="rId4"/>
    <p:sldId id="259" r:id="rId5"/>
    <p:sldId id="260" r:id="rId6"/>
    <p:sldId id="261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NÁZEV:VY_52_INOVACE_12: Fyzika 7.ročník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Gravitační síla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FD93731-7F14-4963-B22E-32095F9C204A}" type="presOf" srcId="{D1B46980-6531-4606-95E6-44980827E919}" destId="{6140AFEC-043D-4C43-A2F9-D0F5331DF3A3}" srcOrd="0" destOrd="0" presId="urn:microsoft.com/office/officeart/2005/8/layout/target3"/>
    <dgm:cxn modelId="{5D744D00-EFD3-4392-89D3-3AD585FB5516}" type="presOf" srcId="{757F3AB3-0718-4624-B441-E567A8F0AB56}" destId="{333A1088-737F-45CB-B68E-254E46348037}" srcOrd="0" destOrd="0" presId="urn:microsoft.com/office/officeart/2005/8/layout/target3"/>
    <dgm:cxn modelId="{DAE58B94-5A47-4031-B5E1-F3B9996E7C13}" type="presOf" srcId="{B651F6E3-6281-48DB-9319-2AEAFDAE7572}" destId="{6BB5E863-4638-4E1D-BFDE-399D028AC4ED}" srcOrd="1" destOrd="0" presId="urn:microsoft.com/office/officeart/2005/8/layout/target3"/>
    <dgm:cxn modelId="{284E1F72-01DF-4A83-ABD3-1C662705C4DF}" type="presOf" srcId="{4C35D32F-0EAB-4CD7-82EE-45574DC2A586}" destId="{890E4F0B-2866-4A3F-A3C7-2A14B1797930}" srcOrd="1" destOrd="0" presId="urn:microsoft.com/office/officeart/2005/8/layout/target3"/>
    <dgm:cxn modelId="{0057679E-EAAC-4905-8237-E41A08160D23}" type="presOf" srcId="{D8197B8C-B260-4A16-BDF4-0947B075E274}" destId="{25B08C86-7E15-44DC-BE7F-FFB55DD49D12}" srcOrd="0" destOrd="0" presId="urn:microsoft.com/office/officeart/2005/8/layout/target3"/>
    <dgm:cxn modelId="{208CD81D-52F5-41DD-83B4-47672739FBCA}" type="presOf" srcId="{D1D4F407-5343-4D3F-B5B9-D407B03CAEB4}" destId="{AED2198E-93D5-4001-81B4-73124B309672}" srcOrd="1" destOrd="0" presId="urn:microsoft.com/office/officeart/2005/8/layout/target3"/>
    <dgm:cxn modelId="{AFA3139E-B133-40ED-9875-40B63EA7D9C2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F14DA97-94E1-4E53-B0F4-BDC157B69E7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0F6005B-AAC7-46F7-A5F1-4B278EC51EF5}" type="presOf" srcId="{D8197B8C-B260-4A16-BDF4-0947B075E274}" destId="{5A5FFA88-C948-4069-8E93-59FA12366E83}" srcOrd="1" destOrd="0" presId="urn:microsoft.com/office/officeart/2005/8/layout/target3"/>
    <dgm:cxn modelId="{D013135C-0BC8-4AE5-940F-DD43BCCA0C2E}" type="presOf" srcId="{D1B46980-6531-4606-95E6-44980827E919}" destId="{2BE915AB-18AA-4053-B92C-3BFC9ED204BB}" srcOrd="1" destOrd="0" presId="urn:microsoft.com/office/officeart/2005/8/layout/target3"/>
    <dgm:cxn modelId="{53E49990-CCBF-47E0-A87B-5C831CBFEB57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9628818-A08E-4BD0-B79E-705C8A3CE635}" type="presParOf" srcId="{333A1088-737F-45CB-B68E-254E46348037}" destId="{F5ABB229-8D3B-4694-996A-96F23CF14429}" srcOrd="0" destOrd="0" presId="urn:microsoft.com/office/officeart/2005/8/layout/target3"/>
    <dgm:cxn modelId="{00CDAD65-23D1-424D-B65A-417A92ADC404}" type="presParOf" srcId="{333A1088-737F-45CB-B68E-254E46348037}" destId="{F41139FD-01EE-4571-8B17-4FB00FC51163}" srcOrd="1" destOrd="0" presId="urn:microsoft.com/office/officeart/2005/8/layout/target3"/>
    <dgm:cxn modelId="{50556CF7-50FE-4A77-8DD3-85D5CA551972}" type="presParOf" srcId="{333A1088-737F-45CB-B68E-254E46348037}" destId="{D005CE8C-CC26-4C3E-AC11-E15060ECD759}" srcOrd="2" destOrd="0" presId="urn:microsoft.com/office/officeart/2005/8/layout/target3"/>
    <dgm:cxn modelId="{D7924C58-CA1F-4D5D-B6C7-5A28FC4389CB}" type="presParOf" srcId="{333A1088-737F-45CB-B68E-254E46348037}" destId="{2C702D82-9B77-49B7-9568-BB8EB47C3372}" srcOrd="3" destOrd="0" presId="urn:microsoft.com/office/officeart/2005/8/layout/target3"/>
    <dgm:cxn modelId="{80BAE53C-D9ED-4359-ACAC-C6DB3592EF4E}" type="presParOf" srcId="{333A1088-737F-45CB-B68E-254E46348037}" destId="{A52A0455-90FF-4808-ABD0-F02540D31D5A}" srcOrd="4" destOrd="0" presId="urn:microsoft.com/office/officeart/2005/8/layout/target3"/>
    <dgm:cxn modelId="{7B67AAD6-8AC8-46D9-B8A5-0D4217D07223}" type="presParOf" srcId="{333A1088-737F-45CB-B68E-254E46348037}" destId="{6140AFEC-043D-4C43-A2F9-D0F5331DF3A3}" srcOrd="5" destOrd="0" presId="urn:microsoft.com/office/officeart/2005/8/layout/target3"/>
    <dgm:cxn modelId="{8738ABAD-AB8A-42A9-85A9-6A0E73AF533B}" type="presParOf" srcId="{333A1088-737F-45CB-B68E-254E46348037}" destId="{9358AC05-5D7D-4327-9F80-1AD486AEA664}" srcOrd="6" destOrd="0" presId="urn:microsoft.com/office/officeart/2005/8/layout/target3"/>
    <dgm:cxn modelId="{804B7A5A-9372-40CB-8DFD-2315D7297CE0}" type="presParOf" srcId="{333A1088-737F-45CB-B68E-254E46348037}" destId="{313FC574-E1CD-4FB4-B054-0B805CE0447D}" srcOrd="7" destOrd="0" presId="urn:microsoft.com/office/officeart/2005/8/layout/target3"/>
    <dgm:cxn modelId="{BEA2E9E6-8BCC-4231-AE44-A412561BA629}" type="presParOf" srcId="{333A1088-737F-45CB-B68E-254E46348037}" destId="{619D679B-A015-4ECF-8348-D1034C574F40}" srcOrd="8" destOrd="0" presId="urn:microsoft.com/office/officeart/2005/8/layout/target3"/>
    <dgm:cxn modelId="{1B4FE444-0ADB-4299-8D9D-C288A6FCB6A2}" type="presParOf" srcId="{333A1088-737F-45CB-B68E-254E46348037}" destId="{322283A8-4A27-4CDA-BAE3-F381106A9174}" srcOrd="9" destOrd="0" presId="urn:microsoft.com/office/officeart/2005/8/layout/target3"/>
    <dgm:cxn modelId="{B0EBF539-882E-42B8-861F-605E3A226AD6}" type="presParOf" srcId="{333A1088-737F-45CB-B68E-254E46348037}" destId="{FFC9F71D-1B4F-4AD9-A4A6-86ADEFC8AF5C}" srcOrd="10" destOrd="0" presId="urn:microsoft.com/office/officeart/2005/8/layout/target3"/>
    <dgm:cxn modelId="{7D51E3EE-57D9-4CC5-9E01-46328763093D}" type="presParOf" srcId="{333A1088-737F-45CB-B68E-254E46348037}" destId="{25B08C86-7E15-44DC-BE7F-FFB55DD49D12}" srcOrd="11" destOrd="0" presId="urn:microsoft.com/office/officeart/2005/8/layout/target3"/>
    <dgm:cxn modelId="{A05D445A-20F6-4CEB-893F-21D6B8386F71}" type="presParOf" srcId="{333A1088-737F-45CB-B68E-254E46348037}" destId="{76644BE8-9D7C-4C09-B250-3D10AF48CBB7}" srcOrd="12" destOrd="0" presId="urn:microsoft.com/office/officeart/2005/8/layout/target3"/>
    <dgm:cxn modelId="{570C3AFB-95EF-4592-AB2D-7693892EF0DD}" type="presParOf" srcId="{333A1088-737F-45CB-B68E-254E46348037}" destId="{EE85B701-7295-41C0-BA7A-34D3756A2AE6}" srcOrd="13" destOrd="0" presId="urn:microsoft.com/office/officeart/2005/8/layout/target3"/>
    <dgm:cxn modelId="{1CFB06A9-683A-4967-8748-F8DC2146A0B4}" type="presParOf" srcId="{333A1088-737F-45CB-B68E-254E46348037}" destId="{8BEBB6EC-1DAA-4CAC-8A25-BC0FCBD5DBD5}" srcOrd="14" destOrd="0" presId="urn:microsoft.com/office/officeart/2005/8/layout/target3"/>
    <dgm:cxn modelId="{7319FA6B-2A3A-422B-AAB6-81AED3516E78}" type="presParOf" srcId="{333A1088-737F-45CB-B68E-254E46348037}" destId="{AED2198E-93D5-4001-81B4-73124B309672}" srcOrd="15" destOrd="0" presId="urn:microsoft.com/office/officeart/2005/8/layout/target3"/>
    <dgm:cxn modelId="{F9C59584-0F04-4F6D-810D-974373110D8D}" type="presParOf" srcId="{333A1088-737F-45CB-B68E-254E46348037}" destId="{2BE915AB-18AA-4053-B92C-3BFC9ED204BB}" srcOrd="16" destOrd="0" presId="urn:microsoft.com/office/officeart/2005/8/layout/target3"/>
    <dgm:cxn modelId="{35088FA6-8BC5-4323-B064-78921739122B}" type="presParOf" srcId="{333A1088-737F-45CB-B68E-254E46348037}" destId="{6BB5E863-4638-4E1D-BFDE-399D028AC4ED}" srcOrd="17" destOrd="0" presId="urn:microsoft.com/office/officeart/2005/8/layout/target3"/>
    <dgm:cxn modelId="{131D2E2D-D29B-49BF-BDBB-4BC1925C2A62}" type="presParOf" srcId="{333A1088-737F-45CB-B68E-254E46348037}" destId="{5A5FFA88-C948-4069-8E93-59FA12366E83}" srcOrd="18" destOrd="0" presId="urn:microsoft.com/office/officeart/2005/8/layout/target3"/>
    <dgm:cxn modelId="{B498E2ED-9770-47C1-8B11-7C3EB9CE7D1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NÁZEV:VY_52_INOVACE_12: Fyzika 7.ročník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Gravitační síla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1C1767-6BF8-48EA-8BF7-7CA458C59EA9}" type="datetimeFigureOut">
              <a:rPr lang="cs-CZ" smtClean="0"/>
              <a:t>3.12.2011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A0FE38-A789-4FBA-922E-D9E472C4F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2392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A0FE38-A789-4FBA-922E-D9E472C4F3E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580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316A5-917A-4C38-867F-44785C369E5F}" type="datetimeFigureOut">
              <a:rPr lang="cs-CZ" smtClean="0"/>
              <a:t>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1BC33-73D6-48BC-9E09-63F5AF524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885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316A5-917A-4C38-867F-44785C369E5F}" type="datetimeFigureOut">
              <a:rPr lang="cs-CZ" smtClean="0"/>
              <a:t>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1BC33-73D6-48BC-9E09-63F5AF524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360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316A5-917A-4C38-867F-44785C369E5F}" type="datetimeFigureOut">
              <a:rPr lang="cs-CZ" smtClean="0"/>
              <a:t>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1BC33-73D6-48BC-9E09-63F5AF524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2986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316A5-917A-4C38-867F-44785C369E5F}" type="datetimeFigureOut">
              <a:rPr lang="cs-CZ" smtClean="0"/>
              <a:t>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1BC33-73D6-48BC-9E09-63F5AF524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8428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316A5-917A-4C38-867F-44785C369E5F}" type="datetimeFigureOut">
              <a:rPr lang="cs-CZ" smtClean="0"/>
              <a:t>3.12.2011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1BC33-73D6-48BC-9E09-63F5AF524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552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316A5-917A-4C38-867F-44785C369E5F}" type="datetimeFigureOut">
              <a:rPr lang="cs-CZ" smtClean="0"/>
              <a:t>3.12.2011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1BC33-73D6-48BC-9E09-63F5AF524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24551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316A5-917A-4C38-867F-44785C369E5F}" type="datetimeFigureOut">
              <a:rPr lang="cs-CZ" smtClean="0"/>
              <a:t>3.12.2011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1BC33-73D6-48BC-9E09-63F5AF524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363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316A5-917A-4C38-867F-44785C369E5F}" type="datetimeFigureOut">
              <a:rPr lang="cs-CZ" smtClean="0"/>
              <a:t>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1BC33-73D6-48BC-9E09-63F5AF524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87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316A5-917A-4C38-867F-44785C369E5F}" type="datetimeFigureOut">
              <a:rPr lang="cs-CZ" smtClean="0"/>
              <a:t>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1BC33-73D6-48BC-9E09-63F5AF524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27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316A5-917A-4C38-867F-44785C369E5F}" type="datetimeFigureOut">
              <a:rPr lang="cs-CZ" smtClean="0"/>
              <a:t>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1BC33-73D6-48BC-9E09-63F5AF524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404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316A5-917A-4C38-867F-44785C369E5F}" type="datetimeFigureOut">
              <a:rPr lang="cs-CZ" smtClean="0"/>
              <a:t>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1BC33-73D6-48BC-9E09-63F5AF524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6831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7316A5-917A-4C38-867F-44785C369E5F}" type="datetimeFigureOut">
              <a:rPr lang="cs-CZ" smtClean="0"/>
              <a:t>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F1BC33-73D6-48BC-9E09-63F5AF524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720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9.png"/><Relationship Id="rId5" Type="http://schemas.openxmlformats.org/officeDocument/2006/relationships/image" Target="../media/image7.wmf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E1Owc8MdXa8?version=3&amp;hl=cs_CZ" TargetMode="External"/><Relationship Id="rId6" Type="http://schemas.openxmlformats.org/officeDocument/2006/relationships/hyperlink" Target="http://www.youtube.com/watch?v=VnzmCqXpR30&amp;feature=fvsr" TargetMode="External"/><Relationship Id="rId5" Type="http://schemas.openxmlformats.org/officeDocument/2006/relationships/hyperlink" Target="http://www.youtube.com/watch?v=LB4vpWiilI4" TargetMode="Externa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8195352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1540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se využije při vysvětlení učiva o gravitační síle</a:t>
            </a:r>
          </a:p>
          <a:p>
            <a:r>
              <a:rPr lang="cs-CZ" dirty="0" smtClean="0"/>
              <a:t>Seznamuje s účinky gravitace v praxi</a:t>
            </a:r>
          </a:p>
          <a:p>
            <a:r>
              <a:rPr lang="cs-CZ" dirty="0" smtClean="0"/>
              <a:t>Obsahuje interaktivní vstup</a:t>
            </a:r>
          </a:p>
          <a:p>
            <a:r>
              <a:rPr lang="cs-CZ" dirty="0" smtClean="0"/>
              <a:t>Část lze využít jako zápis</a:t>
            </a:r>
          </a:p>
          <a:p>
            <a:r>
              <a:rPr lang="cs-CZ" dirty="0" smtClean="0"/>
              <a:t>Závěrečná část je řešena žáky přímo na tabuli pomocí programu nebo fixem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319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Gravitační síla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itchFamily="2" charset="2"/>
              <a:buChar char="ü"/>
            </a:pPr>
            <a:r>
              <a:rPr lang="cs-CZ" dirty="0" smtClean="0"/>
              <a:t>Působí na každé těleso v gravitačním poli Země</a:t>
            </a:r>
          </a:p>
          <a:p>
            <a:pPr>
              <a:lnSpc>
                <a:spcPct val="150000"/>
              </a:lnSpc>
              <a:buFont typeface="Wingdings" pitchFamily="2" charset="2"/>
              <a:buChar char="ü"/>
            </a:pPr>
            <a:r>
              <a:rPr lang="cs-CZ" dirty="0" smtClean="0"/>
              <a:t>Má směr do středu Země</a:t>
            </a:r>
          </a:p>
          <a:p>
            <a:pPr>
              <a:lnSpc>
                <a:spcPct val="150000"/>
              </a:lnSpc>
              <a:buFont typeface="Wingdings" pitchFamily="2" charset="2"/>
              <a:buChar char="ü"/>
            </a:pPr>
            <a:r>
              <a:rPr lang="cs-CZ" dirty="0" smtClean="0"/>
              <a:t>Závisí na hmotnosti tělesa</a:t>
            </a:r>
          </a:p>
          <a:p>
            <a:pPr>
              <a:lnSpc>
                <a:spcPct val="150000"/>
              </a:lnSpc>
              <a:buFont typeface="Wingdings" pitchFamily="2" charset="2"/>
              <a:buChar char="ü"/>
            </a:pPr>
            <a:r>
              <a:rPr lang="cs-CZ" dirty="0" smtClean="0"/>
              <a:t>Zmenšuje se se vzdáleností od Země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7639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gravitace způsobuje?</a:t>
            </a:r>
            <a:endParaRPr lang="cs-CZ" dirty="0"/>
          </a:p>
        </p:txBody>
      </p:sp>
      <p:pic>
        <p:nvPicPr>
          <p:cNvPr id="1026" name="Picture 2" descr="C:\Program Files (x86)\Microsoft Office\MEDIA\CAGCAT10\j0299763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1827886" cy="150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1475656" y="3130205"/>
            <a:ext cx="216024" cy="11521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Program Files (x86)\Microsoft Office\MEDIA\CAGCAT10\j0233070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649629"/>
            <a:ext cx="2961992" cy="1484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lů 6"/>
          <p:cNvSpPr/>
          <p:nvPr/>
        </p:nvSpPr>
        <p:spPr>
          <a:xfrm>
            <a:off x="4360808" y="2762881"/>
            <a:ext cx="216024" cy="11521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649629"/>
            <a:ext cx="1827886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Šipka dolů 8"/>
          <p:cNvSpPr/>
          <p:nvPr/>
        </p:nvSpPr>
        <p:spPr>
          <a:xfrm>
            <a:off x="1475656" y="3140968"/>
            <a:ext cx="216024" cy="11521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7394155" y="3472943"/>
            <a:ext cx="216024" cy="11521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4397" y="3717032"/>
            <a:ext cx="1806854" cy="1578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Šipka dolů 11"/>
          <p:cNvSpPr/>
          <p:nvPr/>
        </p:nvSpPr>
        <p:spPr>
          <a:xfrm>
            <a:off x="2879812" y="5085184"/>
            <a:ext cx="216024" cy="11521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 descr="C:\Program Files (x86)\Microsoft Office\MEDIA\CAGCAT10\j030295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4142" y="3717031"/>
            <a:ext cx="1663801" cy="2332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Šipka dolů 13"/>
          <p:cNvSpPr/>
          <p:nvPr/>
        </p:nvSpPr>
        <p:spPr>
          <a:xfrm>
            <a:off x="5762583" y="4859551"/>
            <a:ext cx="216024" cy="11521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134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gravitační síly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endParaRPr lang="cs-CZ" dirty="0" smtClean="0"/>
              </a:p>
              <a:p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m…. hmotnost</a:t>
                </a:r>
              </a:p>
              <a:p>
                <a:pPr marL="0" indent="0">
                  <a:buNone/>
                </a:pPr>
                <a:r>
                  <a:rPr lang="cs-CZ" dirty="0" smtClean="0"/>
                  <a:t>g….. gravitační zrychlení (  g= 10       )</a:t>
                </a:r>
              </a:p>
              <a:p>
                <a:endParaRPr lang="cs-CZ" dirty="0"/>
              </a:p>
              <a:p>
                <a:pPr marL="0" indent="0">
                  <a:buNone/>
                </a:pPr>
                <a:r>
                  <a:rPr lang="cs-CZ" sz="4800" dirty="0" smtClean="0">
                    <a:solidFill>
                      <a:srgbClr val="FF0000"/>
                    </a:solidFill>
                  </a:rPr>
                  <a:t>!!!</a:t>
                </a:r>
                <a:r>
                  <a:rPr lang="cs-CZ" dirty="0" smtClean="0"/>
                  <a:t> Gravitační zrychlení g se mění podle zeměpisné polohy ( v ČR g= 9,81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𝑁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𝑘𝑔</m:t>
                        </m:r>
                      </m:den>
                    </m:f>
                  </m:oMath>
                </a14:m>
                <a:r>
                  <a:rPr lang="cs-CZ" dirty="0" smtClean="0"/>
                  <a:t> )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/>
                <a:stretch>
                  <a:fillRect l="-2963" r="-10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2123728" y="1916832"/>
            <a:ext cx="4811751" cy="8662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thinThick">
            <a:solidFill>
              <a:schemeClr val="accen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rgbClr val="FF0000"/>
                </a:solidFill>
              </a:rPr>
              <a:t>Fg</a:t>
            </a:r>
            <a:r>
              <a:rPr lang="cs-CZ" sz="5400" dirty="0" smtClean="0">
                <a:solidFill>
                  <a:srgbClr val="FF0000"/>
                </a:solidFill>
              </a:rPr>
              <a:t> = m . g</a:t>
            </a:r>
            <a:endParaRPr lang="cs-CZ" sz="5400" dirty="0">
              <a:solidFill>
                <a:srgbClr val="FF0000"/>
              </a:solidFill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73497787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Rovnice" r:id="rId4" imgW="114120" imgH="215640" progId="Equation.3">
                  <p:embed/>
                </p:oleObj>
              </mc:Choice>
              <mc:Fallback>
                <p:oleObj name="Rovnice" r:id="rId4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364088" y="3429000"/>
                <a:ext cx="616323" cy="84856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𝑁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𝑘𝑔</m:t>
                          </m:r>
                        </m:den>
                      </m:f>
                    </m:oMath>
                  </m:oMathPara>
                </a14:m>
                <a:endParaRPr lang="cs-CZ" sz="2400" dirty="0"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4088" y="3429000"/>
                <a:ext cx="616323" cy="84856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229346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9050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je stav beztíže?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dirty="0" smtClean="0"/>
              <a:t>Situace, když na těleso nepůsobí gravitace (ve vesmíru)</a:t>
            </a:r>
            <a:endParaRPr lang="cs-CZ" dirty="0"/>
          </a:p>
          <a:p>
            <a:endParaRPr lang="cs-CZ" dirty="0"/>
          </a:p>
        </p:txBody>
      </p:sp>
      <p:pic>
        <p:nvPicPr>
          <p:cNvPr id="7" name="E1Owc8MdXa8?version=3&amp;hl=cs_CZ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339752" y="1772816"/>
            <a:ext cx="6438898" cy="4829173"/>
          </a:xfrm>
          <a:prstGeom prst="rect">
            <a:avLst/>
          </a:prstGeom>
        </p:spPr>
      </p:pic>
      <p:sp>
        <p:nvSpPr>
          <p:cNvPr id="8" name="Tlačítko akce: Video 7">
            <a:hlinkClick r:id="rId5" highlightClick="1"/>
          </p:cNvPr>
          <p:cNvSpPr/>
          <p:nvPr/>
        </p:nvSpPr>
        <p:spPr>
          <a:xfrm>
            <a:off x="302982" y="3717032"/>
            <a:ext cx="1512168" cy="1152128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Video 8">
            <a:hlinkClick r:id="rId6" highlightClick="1"/>
          </p:cNvPr>
          <p:cNvSpPr/>
          <p:nvPr/>
        </p:nvSpPr>
        <p:spPr>
          <a:xfrm>
            <a:off x="323528" y="5301208"/>
            <a:ext cx="1512168" cy="1152128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3950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Přiřaďte k sobě správné dvojice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251520" y="1389972"/>
            <a:ext cx="2520280" cy="108012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Značka </a:t>
            </a:r>
            <a:r>
              <a:rPr lang="cs-CZ" sz="2400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grav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. síly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64955" y="3485578"/>
            <a:ext cx="2520280" cy="108012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Výpočet </a:t>
            </a:r>
            <a:r>
              <a:rPr lang="cs-CZ" sz="2400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grav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. síly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691680" y="4454357"/>
            <a:ext cx="2520280" cy="108012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Newton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752020" y="5442520"/>
            <a:ext cx="2520280" cy="10801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Stav beztíže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156176" y="4365104"/>
            <a:ext cx="2520280" cy="10801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olovnice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752020" y="3284984"/>
            <a:ext cx="2520280" cy="10801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Fg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012160" y="2190087"/>
            <a:ext cx="2520280" cy="10801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m. g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26485" y="1249581"/>
            <a:ext cx="2520280" cy="10801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Jednotka síly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1511660" y="2446099"/>
            <a:ext cx="2520280" cy="108012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vesmír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35523" y="5498504"/>
            <a:ext cx="2520280" cy="108012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Svislý směr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1784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37220" y="180371"/>
            <a:ext cx="8229600" cy="114300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/>
          </a:p>
        </p:txBody>
      </p:sp>
      <p:sp>
        <p:nvSpPr>
          <p:cNvPr id="5" name="Ovál 4"/>
          <p:cNvSpPr/>
          <p:nvPr/>
        </p:nvSpPr>
        <p:spPr>
          <a:xfrm>
            <a:off x="251520" y="1389972"/>
            <a:ext cx="2520280" cy="108012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Značka 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grav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síly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64955" y="3485578"/>
            <a:ext cx="2520280" cy="108012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Výpočet 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grav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síly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691680" y="4454357"/>
            <a:ext cx="2520280" cy="108012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Newton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752020" y="5442520"/>
            <a:ext cx="2520280" cy="10801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Stav beztíže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156176" y="4365104"/>
            <a:ext cx="2520280" cy="10801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olovnice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752020" y="3284984"/>
            <a:ext cx="2520280" cy="10801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Fg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012160" y="2190087"/>
            <a:ext cx="2520280" cy="10801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m. g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26485" y="1249581"/>
            <a:ext cx="2520280" cy="10801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Jednotka síly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1511660" y="2446099"/>
            <a:ext cx="2520280" cy="108012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vesmír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35523" y="5498504"/>
            <a:ext cx="2520280" cy="108012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Svislý směr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2784764" y="1939636"/>
            <a:ext cx="2729345" cy="1385455"/>
          </a:xfrm>
          <a:custGeom>
            <a:avLst/>
            <a:gdLst>
              <a:gd name="connsiteX0" fmla="*/ 0 w 2729345"/>
              <a:gd name="connsiteY0" fmla="*/ 0 h 1385455"/>
              <a:gd name="connsiteX1" fmla="*/ 124691 w 2729345"/>
              <a:gd name="connsiteY1" fmla="*/ 27709 h 1385455"/>
              <a:gd name="connsiteX2" fmla="*/ 166254 w 2729345"/>
              <a:gd name="connsiteY2" fmla="*/ 41564 h 1385455"/>
              <a:gd name="connsiteX3" fmla="*/ 374072 w 2729345"/>
              <a:gd name="connsiteY3" fmla="*/ 138546 h 1385455"/>
              <a:gd name="connsiteX4" fmla="*/ 415636 w 2729345"/>
              <a:gd name="connsiteY4" fmla="*/ 166255 h 1385455"/>
              <a:gd name="connsiteX5" fmla="*/ 457200 w 2729345"/>
              <a:gd name="connsiteY5" fmla="*/ 180109 h 1385455"/>
              <a:gd name="connsiteX6" fmla="*/ 484909 w 2729345"/>
              <a:gd name="connsiteY6" fmla="*/ 207819 h 1385455"/>
              <a:gd name="connsiteX7" fmla="*/ 540327 w 2729345"/>
              <a:gd name="connsiteY7" fmla="*/ 235528 h 1385455"/>
              <a:gd name="connsiteX8" fmla="*/ 595745 w 2729345"/>
              <a:gd name="connsiteY8" fmla="*/ 277091 h 1385455"/>
              <a:gd name="connsiteX9" fmla="*/ 734291 w 2729345"/>
              <a:gd name="connsiteY9" fmla="*/ 332509 h 1385455"/>
              <a:gd name="connsiteX10" fmla="*/ 775854 w 2729345"/>
              <a:gd name="connsiteY10" fmla="*/ 346364 h 1385455"/>
              <a:gd name="connsiteX11" fmla="*/ 858981 w 2729345"/>
              <a:gd name="connsiteY11" fmla="*/ 401782 h 1385455"/>
              <a:gd name="connsiteX12" fmla="*/ 886691 w 2729345"/>
              <a:gd name="connsiteY12" fmla="*/ 429491 h 1385455"/>
              <a:gd name="connsiteX13" fmla="*/ 928254 w 2729345"/>
              <a:gd name="connsiteY13" fmla="*/ 443346 h 1385455"/>
              <a:gd name="connsiteX14" fmla="*/ 969818 w 2729345"/>
              <a:gd name="connsiteY14" fmla="*/ 471055 h 1385455"/>
              <a:gd name="connsiteX15" fmla="*/ 1025236 w 2729345"/>
              <a:gd name="connsiteY15" fmla="*/ 498764 h 1385455"/>
              <a:gd name="connsiteX16" fmla="*/ 1108363 w 2729345"/>
              <a:gd name="connsiteY16" fmla="*/ 554182 h 1385455"/>
              <a:gd name="connsiteX17" fmla="*/ 1163781 w 2729345"/>
              <a:gd name="connsiteY17" fmla="*/ 581891 h 1385455"/>
              <a:gd name="connsiteX18" fmla="*/ 1662545 w 2729345"/>
              <a:gd name="connsiteY18" fmla="*/ 609600 h 1385455"/>
              <a:gd name="connsiteX19" fmla="*/ 1731818 w 2729345"/>
              <a:gd name="connsiteY19" fmla="*/ 637309 h 1385455"/>
              <a:gd name="connsiteX20" fmla="*/ 1773381 w 2729345"/>
              <a:gd name="connsiteY20" fmla="*/ 651164 h 1385455"/>
              <a:gd name="connsiteX21" fmla="*/ 1801091 w 2729345"/>
              <a:gd name="connsiteY21" fmla="*/ 706582 h 1385455"/>
              <a:gd name="connsiteX22" fmla="*/ 1842654 w 2729345"/>
              <a:gd name="connsiteY22" fmla="*/ 720437 h 1385455"/>
              <a:gd name="connsiteX23" fmla="*/ 1939636 w 2729345"/>
              <a:gd name="connsiteY23" fmla="*/ 789709 h 1385455"/>
              <a:gd name="connsiteX24" fmla="*/ 1981200 w 2729345"/>
              <a:gd name="connsiteY24" fmla="*/ 803564 h 1385455"/>
              <a:gd name="connsiteX25" fmla="*/ 2064327 w 2729345"/>
              <a:gd name="connsiteY25" fmla="*/ 858982 h 1385455"/>
              <a:gd name="connsiteX26" fmla="*/ 2105891 w 2729345"/>
              <a:gd name="connsiteY26" fmla="*/ 886691 h 1385455"/>
              <a:gd name="connsiteX27" fmla="*/ 2161309 w 2729345"/>
              <a:gd name="connsiteY27" fmla="*/ 928255 h 1385455"/>
              <a:gd name="connsiteX28" fmla="*/ 2202872 w 2729345"/>
              <a:gd name="connsiteY28" fmla="*/ 942109 h 1385455"/>
              <a:gd name="connsiteX29" fmla="*/ 2230581 w 2729345"/>
              <a:gd name="connsiteY29" fmla="*/ 969819 h 1385455"/>
              <a:gd name="connsiteX30" fmla="*/ 2244436 w 2729345"/>
              <a:gd name="connsiteY30" fmla="*/ 1011382 h 1385455"/>
              <a:gd name="connsiteX31" fmla="*/ 2313709 w 2729345"/>
              <a:gd name="connsiteY31" fmla="*/ 1066800 h 1385455"/>
              <a:gd name="connsiteX32" fmla="*/ 2341418 w 2729345"/>
              <a:gd name="connsiteY32" fmla="*/ 1108364 h 1385455"/>
              <a:gd name="connsiteX33" fmla="*/ 2424545 w 2729345"/>
              <a:gd name="connsiteY33" fmla="*/ 1136073 h 1385455"/>
              <a:gd name="connsiteX34" fmla="*/ 2466109 w 2729345"/>
              <a:gd name="connsiteY34" fmla="*/ 1163782 h 1385455"/>
              <a:gd name="connsiteX35" fmla="*/ 2507672 w 2729345"/>
              <a:gd name="connsiteY35" fmla="*/ 1177637 h 1385455"/>
              <a:gd name="connsiteX36" fmla="*/ 2549236 w 2729345"/>
              <a:gd name="connsiteY36" fmla="*/ 1219200 h 1385455"/>
              <a:gd name="connsiteX37" fmla="*/ 2632363 w 2729345"/>
              <a:gd name="connsiteY37" fmla="*/ 1274619 h 1385455"/>
              <a:gd name="connsiteX38" fmla="*/ 2701636 w 2729345"/>
              <a:gd name="connsiteY38" fmla="*/ 1343891 h 1385455"/>
              <a:gd name="connsiteX39" fmla="*/ 2729345 w 2729345"/>
              <a:gd name="connsiteY39" fmla="*/ 1385455 h 1385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729345" h="1385455">
                <a:moveTo>
                  <a:pt x="0" y="0"/>
                </a:moveTo>
                <a:cubicBezTo>
                  <a:pt x="47598" y="9520"/>
                  <a:pt x="79052" y="14669"/>
                  <a:pt x="124691" y="27709"/>
                </a:cubicBezTo>
                <a:cubicBezTo>
                  <a:pt x="138733" y="31721"/>
                  <a:pt x="153396" y="34640"/>
                  <a:pt x="166254" y="41564"/>
                </a:cubicBezTo>
                <a:cubicBezTo>
                  <a:pt x="353852" y="142578"/>
                  <a:pt x="239371" y="111605"/>
                  <a:pt x="374072" y="138546"/>
                </a:cubicBezTo>
                <a:cubicBezTo>
                  <a:pt x="387927" y="147782"/>
                  <a:pt x="400743" y="158809"/>
                  <a:pt x="415636" y="166255"/>
                </a:cubicBezTo>
                <a:cubicBezTo>
                  <a:pt x="428698" y="172786"/>
                  <a:pt x="444677" y="172595"/>
                  <a:pt x="457200" y="180109"/>
                </a:cubicBezTo>
                <a:cubicBezTo>
                  <a:pt x="468401" y="186830"/>
                  <a:pt x="474041" y="200573"/>
                  <a:pt x="484909" y="207819"/>
                </a:cubicBezTo>
                <a:cubicBezTo>
                  <a:pt x="502093" y="219275"/>
                  <a:pt x="522813" y="224582"/>
                  <a:pt x="540327" y="235528"/>
                </a:cubicBezTo>
                <a:cubicBezTo>
                  <a:pt x="559908" y="247766"/>
                  <a:pt x="575092" y="266765"/>
                  <a:pt x="595745" y="277091"/>
                </a:cubicBezTo>
                <a:cubicBezTo>
                  <a:pt x="640233" y="299335"/>
                  <a:pt x="687104" y="316779"/>
                  <a:pt x="734291" y="332509"/>
                </a:cubicBezTo>
                <a:cubicBezTo>
                  <a:pt x="748145" y="337127"/>
                  <a:pt x="763088" y="339272"/>
                  <a:pt x="775854" y="346364"/>
                </a:cubicBezTo>
                <a:cubicBezTo>
                  <a:pt x="804965" y="362537"/>
                  <a:pt x="835432" y="378234"/>
                  <a:pt x="858981" y="401782"/>
                </a:cubicBezTo>
                <a:cubicBezTo>
                  <a:pt x="868218" y="411018"/>
                  <a:pt x="875490" y="422770"/>
                  <a:pt x="886691" y="429491"/>
                </a:cubicBezTo>
                <a:cubicBezTo>
                  <a:pt x="899214" y="437005"/>
                  <a:pt x="915192" y="436815"/>
                  <a:pt x="928254" y="443346"/>
                </a:cubicBezTo>
                <a:cubicBezTo>
                  <a:pt x="943147" y="450793"/>
                  <a:pt x="955361" y="462794"/>
                  <a:pt x="969818" y="471055"/>
                </a:cubicBezTo>
                <a:cubicBezTo>
                  <a:pt x="987750" y="481302"/>
                  <a:pt x="1007526" y="488138"/>
                  <a:pt x="1025236" y="498764"/>
                </a:cubicBezTo>
                <a:cubicBezTo>
                  <a:pt x="1053792" y="515898"/>
                  <a:pt x="1078577" y="539289"/>
                  <a:pt x="1108363" y="554182"/>
                </a:cubicBezTo>
                <a:cubicBezTo>
                  <a:pt x="1126836" y="563418"/>
                  <a:pt x="1143230" y="579836"/>
                  <a:pt x="1163781" y="581891"/>
                </a:cubicBezTo>
                <a:cubicBezTo>
                  <a:pt x="1329466" y="598459"/>
                  <a:pt x="1496290" y="600364"/>
                  <a:pt x="1662545" y="609600"/>
                </a:cubicBezTo>
                <a:cubicBezTo>
                  <a:pt x="1685636" y="618836"/>
                  <a:pt x="1708532" y="628577"/>
                  <a:pt x="1731818" y="637309"/>
                </a:cubicBezTo>
                <a:cubicBezTo>
                  <a:pt x="1745492" y="642437"/>
                  <a:pt x="1763055" y="640838"/>
                  <a:pt x="1773381" y="651164"/>
                </a:cubicBezTo>
                <a:cubicBezTo>
                  <a:pt x="1787985" y="665768"/>
                  <a:pt x="1786487" y="691978"/>
                  <a:pt x="1801091" y="706582"/>
                </a:cubicBezTo>
                <a:cubicBezTo>
                  <a:pt x="1811417" y="716908"/>
                  <a:pt x="1829592" y="713906"/>
                  <a:pt x="1842654" y="720437"/>
                </a:cubicBezTo>
                <a:cubicBezTo>
                  <a:pt x="1885546" y="741883"/>
                  <a:pt x="1895698" y="764602"/>
                  <a:pt x="1939636" y="789709"/>
                </a:cubicBezTo>
                <a:cubicBezTo>
                  <a:pt x="1952316" y="796955"/>
                  <a:pt x="1968434" y="796472"/>
                  <a:pt x="1981200" y="803564"/>
                </a:cubicBezTo>
                <a:cubicBezTo>
                  <a:pt x="2010311" y="819737"/>
                  <a:pt x="2036618" y="840509"/>
                  <a:pt x="2064327" y="858982"/>
                </a:cubicBezTo>
                <a:cubicBezTo>
                  <a:pt x="2078182" y="868218"/>
                  <a:pt x="2092570" y="876700"/>
                  <a:pt x="2105891" y="886691"/>
                </a:cubicBezTo>
                <a:cubicBezTo>
                  <a:pt x="2124364" y="900546"/>
                  <a:pt x="2141260" y="916799"/>
                  <a:pt x="2161309" y="928255"/>
                </a:cubicBezTo>
                <a:cubicBezTo>
                  <a:pt x="2173989" y="935500"/>
                  <a:pt x="2189018" y="937491"/>
                  <a:pt x="2202872" y="942109"/>
                </a:cubicBezTo>
                <a:cubicBezTo>
                  <a:pt x="2212108" y="951346"/>
                  <a:pt x="2223860" y="958618"/>
                  <a:pt x="2230581" y="969819"/>
                </a:cubicBezTo>
                <a:cubicBezTo>
                  <a:pt x="2238095" y="982342"/>
                  <a:pt x="2234932" y="1000294"/>
                  <a:pt x="2244436" y="1011382"/>
                </a:cubicBezTo>
                <a:cubicBezTo>
                  <a:pt x="2263681" y="1033834"/>
                  <a:pt x="2292799" y="1045890"/>
                  <a:pt x="2313709" y="1066800"/>
                </a:cubicBezTo>
                <a:cubicBezTo>
                  <a:pt x="2325483" y="1078574"/>
                  <a:pt x="2327298" y="1099539"/>
                  <a:pt x="2341418" y="1108364"/>
                </a:cubicBezTo>
                <a:cubicBezTo>
                  <a:pt x="2366186" y="1123844"/>
                  <a:pt x="2424545" y="1136073"/>
                  <a:pt x="2424545" y="1136073"/>
                </a:cubicBezTo>
                <a:cubicBezTo>
                  <a:pt x="2438400" y="1145309"/>
                  <a:pt x="2451216" y="1156335"/>
                  <a:pt x="2466109" y="1163782"/>
                </a:cubicBezTo>
                <a:cubicBezTo>
                  <a:pt x="2479171" y="1170313"/>
                  <a:pt x="2495521" y="1169536"/>
                  <a:pt x="2507672" y="1177637"/>
                </a:cubicBezTo>
                <a:cubicBezTo>
                  <a:pt x="2523975" y="1188505"/>
                  <a:pt x="2533770" y="1207171"/>
                  <a:pt x="2549236" y="1219200"/>
                </a:cubicBezTo>
                <a:cubicBezTo>
                  <a:pt x="2575523" y="1239646"/>
                  <a:pt x="2632363" y="1274619"/>
                  <a:pt x="2632363" y="1274619"/>
                </a:cubicBezTo>
                <a:cubicBezTo>
                  <a:pt x="2706256" y="1385457"/>
                  <a:pt x="2609270" y="1251525"/>
                  <a:pt x="2701636" y="1343891"/>
                </a:cubicBezTo>
                <a:cubicBezTo>
                  <a:pt x="2713410" y="1355665"/>
                  <a:pt x="2729345" y="1385455"/>
                  <a:pt x="2729345" y="1385455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6" name="Volný tvar 5"/>
          <p:cNvSpPr/>
          <p:nvPr/>
        </p:nvSpPr>
        <p:spPr>
          <a:xfrm>
            <a:off x="3740727" y="3338945"/>
            <a:ext cx="1565564" cy="2230582"/>
          </a:xfrm>
          <a:custGeom>
            <a:avLst/>
            <a:gdLst>
              <a:gd name="connsiteX0" fmla="*/ 0 w 1565564"/>
              <a:gd name="connsiteY0" fmla="*/ 0 h 2230582"/>
              <a:gd name="connsiteX1" fmla="*/ 27709 w 1565564"/>
              <a:gd name="connsiteY1" fmla="*/ 138546 h 2230582"/>
              <a:gd name="connsiteX2" fmla="*/ 55418 w 1565564"/>
              <a:gd name="connsiteY2" fmla="*/ 221673 h 2230582"/>
              <a:gd name="connsiteX3" fmla="*/ 83128 w 1565564"/>
              <a:gd name="connsiteY3" fmla="*/ 249382 h 2230582"/>
              <a:gd name="connsiteX4" fmla="*/ 110837 w 1565564"/>
              <a:gd name="connsiteY4" fmla="*/ 332510 h 2230582"/>
              <a:gd name="connsiteX5" fmla="*/ 124691 w 1565564"/>
              <a:gd name="connsiteY5" fmla="*/ 374073 h 2230582"/>
              <a:gd name="connsiteX6" fmla="*/ 138546 w 1565564"/>
              <a:gd name="connsiteY6" fmla="*/ 429491 h 2230582"/>
              <a:gd name="connsiteX7" fmla="*/ 193964 w 1565564"/>
              <a:gd name="connsiteY7" fmla="*/ 512619 h 2230582"/>
              <a:gd name="connsiteX8" fmla="*/ 221673 w 1565564"/>
              <a:gd name="connsiteY8" fmla="*/ 554182 h 2230582"/>
              <a:gd name="connsiteX9" fmla="*/ 263237 w 1565564"/>
              <a:gd name="connsiteY9" fmla="*/ 581891 h 2230582"/>
              <a:gd name="connsiteX10" fmla="*/ 290946 w 1565564"/>
              <a:gd name="connsiteY10" fmla="*/ 623455 h 2230582"/>
              <a:gd name="connsiteX11" fmla="*/ 332509 w 1565564"/>
              <a:gd name="connsiteY11" fmla="*/ 692728 h 2230582"/>
              <a:gd name="connsiteX12" fmla="*/ 387928 w 1565564"/>
              <a:gd name="connsiteY12" fmla="*/ 762000 h 2230582"/>
              <a:gd name="connsiteX13" fmla="*/ 484909 w 1565564"/>
              <a:gd name="connsiteY13" fmla="*/ 858982 h 2230582"/>
              <a:gd name="connsiteX14" fmla="*/ 540328 w 1565564"/>
              <a:gd name="connsiteY14" fmla="*/ 955964 h 2230582"/>
              <a:gd name="connsiteX15" fmla="*/ 554182 w 1565564"/>
              <a:gd name="connsiteY15" fmla="*/ 997528 h 2230582"/>
              <a:gd name="connsiteX16" fmla="*/ 623455 w 1565564"/>
              <a:gd name="connsiteY16" fmla="*/ 1080655 h 2230582"/>
              <a:gd name="connsiteX17" fmla="*/ 720437 w 1565564"/>
              <a:gd name="connsiteY17" fmla="*/ 1191491 h 2230582"/>
              <a:gd name="connsiteX18" fmla="*/ 831273 w 1565564"/>
              <a:gd name="connsiteY18" fmla="*/ 1274619 h 2230582"/>
              <a:gd name="connsiteX19" fmla="*/ 928255 w 1565564"/>
              <a:gd name="connsiteY19" fmla="*/ 1330037 h 2230582"/>
              <a:gd name="connsiteX20" fmla="*/ 1039091 w 1565564"/>
              <a:gd name="connsiteY20" fmla="*/ 1427019 h 2230582"/>
              <a:gd name="connsiteX21" fmla="*/ 1052946 w 1565564"/>
              <a:gd name="connsiteY21" fmla="*/ 1468582 h 2230582"/>
              <a:gd name="connsiteX22" fmla="*/ 1149928 w 1565564"/>
              <a:gd name="connsiteY22" fmla="*/ 1565564 h 2230582"/>
              <a:gd name="connsiteX23" fmla="*/ 1191491 w 1565564"/>
              <a:gd name="connsiteY23" fmla="*/ 1648691 h 2230582"/>
              <a:gd name="connsiteX24" fmla="*/ 1219200 w 1565564"/>
              <a:gd name="connsiteY24" fmla="*/ 1704110 h 2230582"/>
              <a:gd name="connsiteX25" fmla="*/ 1302328 w 1565564"/>
              <a:gd name="connsiteY25" fmla="*/ 1814946 h 2230582"/>
              <a:gd name="connsiteX26" fmla="*/ 1343891 w 1565564"/>
              <a:gd name="connsiteY26" fmla="*/ 1898073 h 2230582"/>
              <a:gd name="connsiteX27" fmla="*/ 1357746 w 1565564"/>
              <a:gd name="connsiteY27" fmla="*/ 1939637 h 2230582"/>
              <a:gd name="connsiteX28" fmla="*/ 1413164 w 1565564"/>
              <a:gd name="connsiteY28" fmla="*/ 2008910 h 2230582"/>
              <a:gd name="connsiteX29" fmla="*/ 1427018 w 1565564"/>
              <a:gd name="connsiteY29" fmla="*/ 2050473 h 2230582"/>
              <a:gd name="connsiteX30" fmla="*/ 1524000 w 1565564"/>
              <a:gd name="connsiteY30" fmla="*/ 2161310 h 2230582"/>
              <a:gd name="connsiteX31" fmla="*/ 1565564 w 1565564"/>
              <a:gd name="connsiteY31" fmla="*/ 2230582 h 2230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565564" h="2230582">
                <a:moveTo>
                  <a:pt x="0" y="0"/>
                </a:moveTo>
                <a:cubicBezTo>
                  <a:pt x="9236" y="46182"/>
                  <a:pt x="16286" y="92856"/>
                  <a:pt x="27709" y="138546"/>
                </a:cubicBezTo>
                <a:cubicBezTo>
                  <a:pt x="34793" y="166882"/>
                  <a:pt x="34765" y="201020"/>
                  <a:pt x="55418" y="221673"/>
                </a:cubicBezTo>
                <a:lnTo>
                  <a:pt x="83128" y="249382"/>
                </a:lnTo>
                <a:lnTo>
                  <a:pt x="110837" y="332510"/>
                </a:lnTo>
                <a:cubicBezTo>
                  <a:pt x="115455" y="346364"/>
                  <a:pt x="121149" y="359905"/>
                  <a:pt x="124691" y="374073"/>
                </a:cubicBezTo>
                <a:cubicBezTo>
                  <a:pt x="129309" y="392546"/>
                  <a:pt x="130031" y="412460"/>
                  <a:pt x="138546" y="429491"/>
                </a:cubicBezTo>
                <a:cubicBezTo>
                  <a:pt x="153439" y="459278"/>
                  <a:pt x="175491" y="484910"/>
                  <a:pt x="193964" y="512619"/>
                </a:cubicBezTo>
                <a:cubicBezTo>
                  <a:pt x="203200" y="526473"/>
                  <a:pt x="207819" y="544946"/>
                  <a:pt x="221673" y="554182"/>
                </a:cubicBezTo>
                <a:lnTo>
                  <a:pt x="263237" y="581891"/>
                </a:lnTo>
                <a:cubicBezTo>
                  <a:pt x="272473" y="595746"/>
                  <a:pt x="282121" y="609335"/>
                  <a:pt x="290946" y="623455"/>
                </a:cubicBezTo>
                <a:cubicBezTo>
                  <a:pt x="305218" y="646290"/>
                  <a:pt x="317067" y="670667"/>
                  <a:pt x="332509" y="692728"/>
                </a:cubicBezTo>
                <a:cubicBezTo>
                  <a:pt x="349467" y="716953"/>
                  <a:pt x="367946" y="740202"/>
                  <a:pt x="387928" y="762000"/>
                </a:cubicBezTo>
                <a:cubicBezTo>
                  <a:pt x="418821" y="795701"/>
                  <a:pt x="484909" y="858982"/>
                  <a:pt x="484909" y="858982"/>
                </a:cubicBezTo>
                <a:cubicBezTo>
                  <a:pt x="516677" y="954285"/>
                  <a:pt x="473224" y="838531"/>
                  <a:pt x="540328" y="955964"/>
                </a:cubicBezTo>
                <a:cubicBezTo>
                  <a:pt x="547574" y="968644"/>
                  <a:pt x="547651" y="984466"/>
                  <a:pt x="554182" y="997528"/>
                </a:cubicBezTo>
                <a:cubicBezTo>
                  <a:pt x="579979" y="1049123"/>
                  <a:pt x="585156" y="1034696"/>
                  <a:pt x="623455" y="1080655"/>
                </a:cubicBezTo>
                <a:cubicBezTo>
                  <a:pt x="690163" y="1160704"/>
                  <a:pt x="598432" y="1088256"/>
                  <a:pt x="720437" y="1191491"/>
                </a:cubicBezTo>
                <a:cubicBezTo>
                  <a:pt x="755692" y="1221322"/>
                  <a:pt x="798617" y="1241964"/>
                  <a:pt x="831273" y="1274619"/>
                </a:cubicBezTo>
                <a:cubicBezTo>
                  <a:pt x="886301" y="1329646"/>
                  <a:pt x="853829" y="1311430"/>
                  <a:pt x="928255" y="1330037"/>
                </a:cubicBezTo>
                <a:cubicBezTo>
                  <a:pt x="1009302" y="1411084"/>
                  <a:pt x="970357" y="1381196"/>
                  <a:pt x="1039091" y="1427019"/>
                </a:cubicBezTo>
                <a:cubicBezTo>
                  <a:pt x="1043709" y="1440873"/>
                  <a:pt x="1043823" y="1457178"/>
                  <a:pt x="1052946" y="1468582"/>
                </a:cubicBezTo>
                <a:cubicBezTo>
                  <a:pt x="1081506" y="1504281"/>
                  <a:pt x="1149928" y="1565564"/>
                  <a:pt x="1149928" y="1565564"/>
                </a:cubicBezTo>
                <a:cubicBezTo>
                  <a:pt x="1175329" y="1641770"/>
                  <a:pt x="1148519" y="1573490"/>
                  <a:pt x="1191491" y="1648691"/>
                </a:cubicBezTo>
                <a:cubicBezTo>
                  <a:pt x="1201738" y="1666623"/>
                  <a:pt x="1207744" y="1686925"/>
                  <a:pt x="1219200" y="1704110"/>
                </a:cubicBezTo>
                <a:cubicBezTo>
                  <a:pt x="1244817" y="1742536"/>
                  <a:pt x="1281675" y="1773640"/>
                  <a:pt x="1302328" y="1814946"/>
                </a:cubicBezTo>
                <a:cubicBezTo>
                  <a:pt x="1316182" y="1842655"/>
                  <a:pt x="1331309" y="1869764"/>
                  <a:pt x="1343891" y="1898073"/>
                </a:cubicBezTo>
                <a:cubicBezTo>
                  <a:pt x="1349822" y="1911418"/>
                  <a:pt x="1350006" y="1927253"/>
                  <a:pt x="1357746" y="1939637"/>
                </a:cubicBezTo>
                <a:cubicBezTo>
                  <a:pt x="1373418" y="1964713"/>
                  <a:pt x="1394691" y="1985819"/>
                  <a:pt x="1413164" y="2008910"/>
                </a:cubicBezTo>
                <a:cubicBezTo>
                  <a:pt x="1417782" y="2022764"/>
                  <a:pt x="1420487" y="2037411"/>
                  <a:pt x="1427018" y="2050473"/>
                </a:cubicBezTo>
                <a:cubicBezTo>
                  <a:pt x="1468341" y="2133117"/>
                  <a:pt x="1451782" y="2052984"/>
                  <a:pt x="1524000" y="2161310"/>
                </a:cubicBezTo>
                <a:cubicBezTo>
                  <a:pt x="1557437" y="2211465"/>
                  <a:pt x="1544262" y="2187980"/>
                  <a:pt x="1565564" y="223058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7" name="Volný tvar 6"/>
          <p:cNvSpPr/>
          <p:nvPr/>
        </p:nvSpPr>
        <p:spPr>
          <a:xfrm>
            <a:off x="3837709" y="2299855"/>
            <a:ext cx="1288473" cy="2327563"/>
          </a:xfrm>
          <a:custGeom>
            <a:avLst/>
            <a:gdLst>
              <a:gd name="connsiteX0" fmla="*/ 0 w 1288473"/>
              <a:gd name="connsiteY0" fmla="*/ 2327563 h 2327563"/>
              <a:gd name="connsiteX1" fmla="*/ 69273 w 1288473"/>
              <a:gd name="connsiteY1" fmla="*/ 2286000 h 2327563"/>
              <a:gd name="connsiteX2" fmla="*/ 83127 w 1288473"/>
              <a:gd name="connsiteY2" fmla="*/ 2244436 h 2327563"/>
              <a:gd name="connsiteX3" fmla="*/ 110836 w 1288473"/>
              <a:gd name="connsiteY3" fmla="*/ 2189018 h 2327563"/>
              <a:gd name="connsiteX4" fmla="*/ 124691 w 1288473"/>
              <a:gd name="connsiteY4" fmla="*/ 2147454 h 2327563"/>
              <a:gd name="connsiteX5" fmla="*/ 207818 w 1288473"/>
              <a:gd name="connsiteY5" fmla="*/ 1995054 h 2327563"/>
              <a:gd name="connsiteX6" fmla="*/ 221673 w 1288473"/>
              <a:gd name="connsiteY6" fmla="*/ 1939636 h 2327563"/>
              <a:gd name="connsiteX7" fmla="*/ 235527 w 1288473"/>
              <a:gd name="connsiteY7" fmla="*/ 1898072 h 2327563"/>
              <a:gd name="connsiteX8" fmla="*/ 249382 w 1288473"/>
              <a:gd name="connsiteY8" fmla="*/ 1759527 h 2327563"/>
              <a:gd name="connsiteX9" fmla="*/ 263236 w 1288473"/>
              <a:gd name="connsiteY9" fmla="*/ 1704109 h 2327563"/>
              <a:gd name="connsiteX10" fmla="*/ 277091 w 1288473"/>
              <a:gd name="connsiteY10" fmla="*/ 1607127 h 2327563"/>
              <a:gd name="connsiteX11" fmla="*/ 318655 w 1288473"/>
              <a:gd name="connsiteY11" fmla="*/ 1482436 h 2327563"/>
              <a:gd name="connsiteX12" fmla="*/ 332509 w 1288473"/>
              <a:gd name="connsiteY12" fmla="*/ 1427018 h 2327563"/>
              <a:gd name="connsiteX13" fmla="*/ 360218 w 1288473"/>
              <a:gd name="connsiteY13" fmla="*/ 1385454 h 2327563"/>
              <a:gd name="connsiteX14" fmla="*/ 374073 w 1288473"/>
              <a:gd name="connsiteY14" fmla="*/ 1343890 h 2327563"/>
              <a:gd name="connsiteX15" fmla="*/ 401782 w 1288473"/>
              <a:gd name="connsiteY15" fmla="*/ 1302327 h 2327563"/>
              <a:gd name="connsiteX16" fmla="*/ 443346 w 1288473"/>
              <a:gd name="connsiteY16" fmla="*/ 1205345 h 2327563"/>
              <a:gd name="connsiteX17" fmla="*/ 512618 w 1288473"/>
              <a:gd name="connsiteY17" fmla="*/ 1122218 h 2327563"/>
              <a:gd name="connsiteX18" fmla="*/ 581891 w 1288473"/>
              <a:gd name="connsiteY18" fmla="*/ 1039090 h 2327563"/>
              <a:gd name="connsiteX19" fmla="*/ 609600 w 1288473"/>
              <a:gd name="connsiteY19" fmla="*/ 997527 h 2327563"/>
              <a:gd name="connsiteX20" fmla="*/ 665018 w 1288473"/>
              <a:gd name="connsiteY20" fmla="*/ 942109 h 2327563"/>
              <a:gd name="connsiteX21" fmla="*/ 734291 w 1288473"/>
              <a:gd name="connsiteY21" fmla="*/ 858981 h 2327563"/>
              <a:gd name="connsiteX22" fmla="*/ 789709 w 1288473"/>
              <a:gd name="connsiteY22" fmla="*/ 775854 h 2327563"/>
              <a:gd name="connsiteX23" fmla="*/ 817418 w 1288473"/>
              <a:gd name="connsiteY23" fmla="*/ 734290 h 2327563"/>
              <a:gd name="connsiteX24" fmla="*/ 845127 w 1288473"/>
              <a:gd name="connsiteY24" fmla="*/ 692727 h 2327563"/>
              <a:gd name="connsiteX25" fmla="*/ 900546 w 1288473"/>
              <a:gd name="connsiteY25" fmla="*/ 609600 h 2327563"/>
              <a:gd name="connsiteX26" fmla="*/ 928255 w 1288473"/>
              <a:gd name="connsiteY26" fmla="*/ 554181 h 2327563"/>
              <a:gd name="connsiteX27" fmla="*/ 955964 w 1288473"/>
              <a:gd name="connsiteY27" fmla="*/ 512618 h 2327563"/>
              <a:gd name="connsiteX28" fmla="*/ 983673 w 1288473"/>
              <a:gd name="connsiteY28" fmla="*/ 429490 h 2327563"/>
              <a:gd name="connsiteX29" fmla="*/ 1052946 w 1288473"/>
              <a:gd name="connsiteY29" fmla="*/ 360218 h 2327563"/>
              <a:gd name="connsiteX30" fmla="*/ 1122218 w 1288473"/>
              <a:gd name="connsiteY30" fmla="*/ 277090 h 2327563"/>
              <a:gd name="connsiteX31" fmla="*/ 1136073 w 1288473"/>
              <a:gd name="connsiteY31" fmla="*/ 235527 h 2327563"/>
              <a:gd name="connsiteX32" fmla="*/ 1191491 w 1288473"/>
              <a:gd name="connsiteY32" fmla="*/ 152400 h 2327563"/>
              <a:gd name="connsiteX33" fmla="*/ 1233055 w 1288473"/>
              <a:gd name="connsiteY33" fmla="*/ 69272 h 2327563"/>
              <a:gd name="connsiteX34" fmla="*/ 1246909 w 1288473"/>
              <a:gd name="connsiteY34" fmla="*/ 27709 h 2327563"/>
              <a:gd name="connsiteX35" fmla="*/ 1288473 w 1288473"/>
              <a:gd name="connsiteY35" fmla="*/ 0 h 2327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288473" h="2327563">
                <a:moveTo>
                  <a:pt x="0" y="2327563"/>
                </a:moveTo>
                <a:cubicBezTo>
                  <a:pt x="23091" y="2313709"/>
                  <a:pt x="50232" y="2305041"/>
                  <a:pt x="69273" y="2286000"/>
                </a:cubicBezTo>
                <a:cubicBezTo>
                  <a:pt x="79600" y="2275673"/>
                  <a:pt x="77374" y="2257859"/>
                  <a:pt x="83127" y="2244436"/>
                </a:cubicBezTo>
                <a:cubicBezTo>
                  <a:pt x="91263" y="2225453"/>
                  <a:pt x="102700" y="2208001"/>
                  <a:pt x="110836" y="2189018"/>
                </a:cubicBezTo>
                <a:cubicBezTo>
                  <a:pt x="116589" y="2175595"/>
                  <a:pt x="118648" y="2160749"/>
                  <a:pt x="124691" y="2147454"/>
                </a:cubicBezTo>
                <a:cubicBezTo>
                  <a:pt x="169594" y="2048667"/>
                  <a:pt x="164437" y="2060126"/>
                  <a:pt x="207818" y="1995054"/>
                </a:cubicBezTo>
                <a:cubicBezTo>
                  <a:pt x="212436" y="1976581"/>
                  <a:pt x="216442" y="1957945"/>
                  <a:pt x="221673" y="1939636"/>
                </a:cubicBezTo>
                <a:cubicBezTo>
                  <a:pt x="225685" y="1925594"/>
                  <a:pt x="233306" y="1912506"/>
                  <a:pt x="235527" y="1898072"/>
                </a:cubicBezTo>
                <a:cubicBezTo>
                  <a:pt x="242584" y="1852200"/>
                  <a:pt x="242818" y="1805473"/>
                  <a:pt x="249382" y="1759527"/>
                </a:cubicBezTo>
                <a:cubicBezTo>
                  <a:pt x="252075" y="1740677"/>
                  <a:pt x="259830" y="1722843"/>
                  <a:pt x="263236" y="1704109"/>
                </a:cubicBezTo>
                <a:cubicBezTo>
                  <a:pt x="269078" y="1671980"/>
                  <a:pt x="269748" y="1638946"/>
                  <a:pt x="277091" y="1607127"/>
                </a:cubicBezTo>
                <a:cubicBezTo>
                  <a:pt x="318696" y="1426842"/>
                  <a:pt x="290925" y="1593361"/>
                  <a:pt x="318655" y="1482436"/>
                </a:cubicBezTo>
                <a:cubicBezTo>
                  <a:pt x="323273" y="1463963"/>
                  <a:pt x="325008" y="1444520"/>
                  <a:pt x="332509" y="1427018"/>
                </a:cubicBezTo>
                <a:cubicBezTo>
                  <a:pt x="339068" y="1411713"/>
                  <a:pt x="352771" y="1400347"/>
                  <a:pt x="360218" y="1385454"/>
                </a:cubicBezTo>
                <a:cubicBezTo>
                  <a:pt x="366749" y="1372392"/>
                  <a:pt x="367542" y="1356952"/>
                  <a:pt x="374073" y="1343890"/>
                </a:cubicBezTo>
                <a:cubicBezTo>
                  <a:pt x="381520" y="1328997"/>
                  <a:pt x="393521" y="1316784"/>
                  <a:pt x="401782" y="1302327"/>
                </a:cubicBezTo>
                <a:cubicBezTo>
                  <a:pt x="517090" y="1100540"/>
                  <a:pt x="365636" y="1360766"/>
                  <a:pt x="443346" y="1205345"/>
                </a:cubicBezTo>
                <a:cubicBezTo>
                  <a:pt x="462635" y="1166766"/>
                  <a:pt x="481976" y="1152860"/>
                  <a:pt x="512618" y="1122218"/>
                </a:cubicBezTo>
                <a:cubicBezTo>
                  <a:pt x="539080" y="1042834"/>
                  <a:pt x="506402" y="1114579"/>
                  <a:pt x="581891" y="1039090"/>
                </a:cubicBezTo>
                <a:cubicBezTo>
                  <a:pt x="593665" y="1027316"/>
                  <a:pt x="598764" y="1010169"/>
                  <a:pt x="609600" y="997527"/>
                </a:cubicBezTo>
                <a:cubicBezTo>
                  <a:pt x="626602" y="977692"/>
                  <a:pt x="646545" y="960582"/>
                  <a:pt x="665018" y="942109"/>
                </a:cubicBezTo>
                <a:cubicBezTo>
                  <a:pt x="740655" y="790833"/>
                  <a:pt x="642906" y="963421"/>
                  <a:pt x="734291" y="858981"/>
                </a:cubicBezTo>
                <a:cubicBezTo>
                  <a:pt x="756221" y="833919"/>
                  <a:pt x="771236" y="803563"/>
                  <a:pt x="789709" y="775854"/>
                </a:cubicBezTo>
                <a:lnTo>
                  <a:pt x="817418" y="734290"/>
                </a:lnTo>
                <a:cubicBezTo>
                  <a:pt x="826654" y="720436"/>
                  <a:pt x="837680" y="707620"/>
                  <a:pt x="845127" y="692727"/>
                </a:cubicBezTo>
                <a:cubicBezTo>
                  <a:pt x="878678" y="625626"/>
                  <a:pt x="858232" y="651913"/>
                  <a:pt x="900546" y="609600"/>
                </a:cubicBezTo>
                <a:cubicBezTo>
                  <a:pt x="909782" y="591127"/>
                  <a:pt x="918008" y="572113"/>
                  <a:pt x="928255" y="554181"/>
                </a:cubicBezTo>
                <a:cubicBezTo>
                  <a:pt x="936516" y="539724"/>
                  <a:pt x="949201" y="527834"/>
                  <a:pt x="955964" y="512618"/>
                </a:cubicBezTo>
                <a:cubicBezTo>
                  <a:pt x="967827" y="485927"/>
                  <a:pt x="963020" y="450143"/>
                  <a:pt x="983673" y="429490"/>
                </a:cubicBezTo>
                <a:cubicBezTo>
                  <a:pt x="1006764" y="406399"/>
                  <a:pt x="1034832" y="387389"/>
                  <a:pt x="1052946" y="360218"/>
                </a:cubicBezTo>
                <a:cubicBezTo>
                  <a:pt x="1091523" y="302351"/>
                  <a:pt x="1068881" y="330428"/>
                  <a:pt x="1122218" y="277090"/>
                </a:cubicBezTo>
                <a:cubicBezTo>
                  <a:pt x="1126836" y="263236"/>
                  <a:pt x="1128981" y="248293"/>
                  <a:pt x="1136073" y="235527"/>
                </a:cubicBezTo>
                <a:cubicBezTo>
                  <a:pt x="1152246" y="206416"/>
                  <a:pt x="1180960" y="183993"/>
                  <a:pt x="1191491" y="152400"/>
                </a:cubicBezTo>
                <a:cubicBezTo>
                  <a:pt x="1210612" y="95039"/>
                  <a:pt x="1197245" y="122987"/>
                  <a:pt x="1233055" y="69272"/>
                </a:cubicBezTo>
                <a:cubicBezTo>
                  <a:pt x="1237673" y="55418"/>
                  <a:pt x="1237786" y="39113"/>
                  <a:pt x="1246909" y="27709"/>
                </a:cubicBezTo>
                <a:cubicBezTo>
                  <a:pt x="1257311" y="14707"/>
                  <a:pt x="1288473" y="0"/>
                  <a:pt x="1288473" y="0"/>
                </a:cubicBezTo>
              </a:path>
            </a:pathLst>
          </a:cu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8" name="Volný tvar 7"/>
          <p:cNvSpPr/>
          <p:nvPr/>
        </p:nvSpPr>
        <p:spPr>
          <a:xfrm>
            <a:off x="2909455" y="4837956"/>
            <a:ext cx="3283527" cy="1133353"/>
          </a:xfrm>
          <a:custGeom>
            <a:avLst/>
            <a:gdLst>
              <a:gd name="connsiteX0" fmla="*/ 0 w 3283527"/>
              <a:gd name="connsiteY0" fmla="*/ 1133353 h 1133353"/>
              <a:gd name="connsiteX1" fmla="*/ 138545 w 3283527"/>
              <a:gd name="connsiteY1" fmla="*/ 1119499 h 1133353"/>
              <a:gd name="connsiteX2" fmla="*/ 221672 w 3283527"/>
              <a:gd name="connsiteY2" fmla="*/ 1077935 h 1133353"/>
              <a:gd name="connsiteX3" fmla="*/ 263236 w 3283527"/>
              <a:gd name="connsiteY3" fmla="*/ 1064080 h 1133353"/>
              <a:gd name="connsiteX4" fmla="*/ 387927 w 3283527"/>
              <a:gd name="connsiteY4" fmla="*/ 1036371 h 1133353"/>
              <a:gd name="connsiteX5" fmla="*/ 429490 w 3283527"/>
              <a:gd name="connsiteY5" fmla="*/ 1022517 h 1133353"/>
              <a:gd name="connsiteX6" fmla="*/ 484909 w 3283527"/>
              <a:gd name="connsiteY6" fmla="*/ 1008662 h 1133353"/>
              <a:gd name="connsiteX7" fmla="*/ 526472 w 3283527"/>
              <a:gd name="connsiteY7" fmla="*/ 994808 h 1133353"/>
              <a:gd name="connsiteX8" fmla="*/ 595745 w 3283527"/>
              <a:gd name="connsiteY8" fmla="*/ 980953 h 1133353"/>
              <a:gd name="connsiteX9" fmla="*/ 706581 w 3283527"/>
              <a:gd name="connsiteY9" fmla="*/ 953244 h 1133353"/>
              <a:gd name="connsiteX10" fmla="*/ 886690 w 3283527"/>
              <a:gd name="connsiteY10" fmla="*/ 939389 h 1133353"/>
              <a:gd name="connsiteX11" fmla="*/ 983672 w 3283527"/>
              <a:gd name="connsiteY11" fmla="*/ 925535 h 1133353"/>
              <a:gd name="connsiteX12" fmla="*/ 1080654 w 3283527"/>
              <a:gd name="connsiteY12" fmla="*/ 883971 h 1133353"/>
              <a:gd name="connsiteX13" fmla="*/ 1163781 w 3283527"/>
              <a:gd name="connsiteY13" fmla="*/ 842408 h 1133353"/>
              <a:gd name="connsiteX14" fmla="*/ 1274618 w 3283527"/>
              <a:gd name="connsiteY14" fmla="*/ 773135 h 1133353"/>
              <a:gd name="connsiteX15" fmla="*/ 1302327 w 3283527"/>
              <a:gd name="connsiteY15" fmla="*/ 731571 h 1133353"/>
              <a:gd name="connsiteX16" fmla="*/ 1343890 w 3283527"/>
              <a:gd name="connsiteY16" fmla="*/ 703862 h 1133353"/>
              <a:gd name="connsiteX17" fmla="*/ 1371600 w 3283527"/>
              <a:gd name="connsiteY17" fmla="*/ 676153 h 1133353"/>
              <a:gd name="connsiteX18" fmla="*/ 1454727 w 3283527"/>
              <a:gd name="connsiteY18" fmla="*/ 620735 h 1133353"/>
              <a:gd name="connsiteX19" fmla="*/ 1620981 w 3283527"/>
              <a:gd name="connsiteY19" fmla="*/ 509899 h 1133353"/>
              <a:gd name="connsiteX20" fmla="*/ 1731818 w 3283527"/>
              <a:gd name="connsiteY20" fmla="*/ 412917 h 1133353"/>
              <a:gd name="connsiteX21" fmla="*/ 1856509 w 3283527"/>
              <a:gd name="connsiteY21" fmla="*/ 329789 h 1133353"/>
              <a:gd name="connsiteX22" fmla="*/ 1898072 w 3283527"/>
              <a:gd name="connsiteY22" fmla="*/ 302080 h 1133353"/>
              <a:gd name="connsiteX23" fmla="*/ 1939636 w 3283527"/>
              <a:gd name="connsiteY23" fmla="*/ 288226 h 1133353"/>
              <a:gd name="connsiteX24" fmla="*/ 2022763 w 3283527"/>
              <a:gd name="connsiteY24" fmla="*/ 232808 h 1133353"/>
              <a:gd name="connsiteX25" fmla="*/ 2119745 w 3283527"/>
              <a:gd name="connsiteY25" fmla="*/ 177389 h 1133353"/>
              <a:gd name="connsiteX26" fmla="*/ 2202872 w 3283527"/>
              <a:gd name="connsiteY26" fmla="*/ 163535 h 1133353"/>
              <a:gd name="connsiteX27" fmla="*/ 2244436 w 3283527"/>
              <a:gd name="connsiteY27" fmla="*/ 149680 h 1133353"/>
              <a:gd name="connsiteX28" fmla="*/ 2299854 w 3283527"/>
              <a:gd name="connsiteY28" fmla="*/ 135826 h 1133353"/>
              <a:gd name="connsiteX29" fmla="*/ 2341418 w 3283527"/>
              <a:gd name="connsiteY29" fmla="*/ 108117 h 1133353"/>
              <a:gd name="connsiteX30" fmla="*/ 2438400 w 3283527"/>
              <a:gd name="connsiteY30" fmla="*/ 80408 h 1133353"/>
              <a:gd name="connsiteX31" fmla="*/ 2521527 w 3283527"/>
              <a:gd name="connsiteY31" fmla="*/ 52699 h 1133353"/>
              <a:gd name="connsiteX32" fmla="*/ 2715490 w 3283527"/>
              <a:gd name="connsiteY32" fmla="*/ 24989 h 1133353"/>
              <a:gd name="connsiteX33" fmla="*/ 3061854 w 3283527"/>
              <a:gd name="connsiteY33" fmla="*/ 24989 h 1133353"/>
              <a:gd name="connsiteX34" fmla="*/ 3283527 w 3283527"/>
              <a:gd name="connsiteY34" fmla="*/ 38844 h 1133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3283527" h="1133353">
                <a:moveTo>
                  <a:pt x="0" y="1133353"/>
                </a:moveTo>
                <a:cubicBezTo>
                  <a:pt x="46182" y="1128735"/>
                  <a:pt x="92673" y="1126556"/>
                  <a:pt x="138545" y="1119499"/>
                </a:cubicBezTo>
                <a:cubicBezTo>
                  <a:pt x="188845" y="1111761"/>
                  <a:pt x="176007" y="1100768"/>
                  <a:pt x="221672" y="1077935"/>
                </a:cubicBezTo>
                <a:cubicBezTo>
                  <a:pt x="234734" y="1071404"/>
                  <a:pt x="249194" y="1068092"/>
                  <a:pt x="263236" y="1064080"/>
                </a:cubicBezTo>
                <a:cubicBezTo>
                  <a:pt x="362765" y="1035643"/>
                  <a:pt x="273683" y="1064932"/>
                  <a:pt x="387927" y="1036371"/>
                </a:cubicBezTo>
                <a:cubicBezTo>
                  <a:pt x="402095" y="1032829"/>
                  <a:pt x="415448" y="1026529"/>
                  <a:pt x="429490" y="1022517"/>
                </a:cubicBezTo>
                <a:cubicBezTo>
                  <a:pt x="447799" y="1017286"/>
                  <a:pt x="466600" y="1013893"/>
                  <a:pt x="484909" y="1008662"/>
                </a:cubicBezTo>
                <a:cubicBezTo>
                  <a:pt x="498951" y="1004650"/>
                  <a:pt x="512304" y="998350"/>
                  <a:pt x="526472" y="994808"/>
                </a:cubicBezTo>
                <a:cubicBezTo>
                  <a:pt x="549317" y="989097"/>
                  <a:pt x="572900" y="986664"/>
                  <a:pt x="595745" y="980953"/>
                </a:cubicBezTo>
                <a:cubicBezTo>
                  <a:pt x="664804" y="963688"/>
                  <a:pt x="614676" y="963456"/>
                  <a:pt x="706581" y="953244"/>
                </a:cubicBezTo>
                <a:cubicBezTo>
                  <a:pt x="766426" y="946594"/>
                  <a:pt x="826775" y="945380"/>
                  <a:pt x="886690" y="939389"/>
                </a:cubicBezTo>
                <a:cubicBezTo>
                  <a:pt x="919183" y="936140"/>
                  <a:pt x="951345" y="930153"/>
                  <a:pt x="983672" y="925535"/>
                </a:cubicBezTo>
                <a:cubicBezTo>
                  <a:pt x="1030302" y="909991"/>
                  <a:pt x="1032718" y="911363"/>
                  <a:pt x="1080654" y="883971"/>
                </a:cubicBezTo>
                <a:cubicBezTo>
                  <a:pt x="1155853" y="841000"/>
                  <a:pt x="1087579" y="867808"/>
                  <a:pt x="1163781" y="842408"/>
                </a:cubicBezTo>
                <a:cubicBezTo>
                  <a:pt x="1298732" y="707457"/>
                  <a:pt x="1090939" y="904334"/>
                  <a:pt x="1274618" y="773135"/>
                </a:cubicBezTo>
                <a:cubicBezTo>
                  <a:pt x="1288168" y="763457"/>
                  <a:pt x="1290553" y="743345"/>
                  <a:pt x="1302327" y="731571"/>
                </a:cubicBezTo>
                <a:cubicBezTo>
                  <a:pt x="1314101" y="719797"/>
                  <a:pt x="1330888" y="714264"/>
                  <a:pt x="1343890" y="703862"/>
                </a:cubicBezTo>
                <a:cubicBezTo>
                  <a:pt x="1354090" y="695702"/>
                  <a:pt x="1361150" y="683990"/>
                  <a:pt x="1371600" y="676153"/>
                </a:cubicBezTo>
                <a:cubicBezTo>
                  <a:pt x="1398242" y="656172"/>
                  <a:pt x="1428085" y="640716"/>
                  <a:pt x="1454727" y="620735"/>
                </a:cubicBezTo>
                <a:cubicBezTo>
                  <a:pt x="1582085" y="525216"/>
                  <a:pt x="1524257" y="558261"/>
                  <a:pt x="1620981" y="509899"/>
                </a:cubicBezTo>
                <a:cubicBezTo>
                  <a:pt x="1667163" y="440625"/>
                  <a:pt x="1634835" y="477572"/>
                  <a:pt x="1731818" y="412917"/>
                </a:cubicBezTo>
                <a:lnTo>
                  <a:pt x="1856509" y="329789"/>
                </a:lnTo>
                <a:cubicBezTo>
                  <a:pt x="1870363" y="320553"/>
                  <a:pt x="1882275" y="307345"/>
                  <a:pt x="1898072" y="302080"/>
                </a:cubicBezTo>
                <a:lnTo>
                  <a:pt x="1939636" y="288226"/>
                </a:lnTo>
                <a:lnTo>
                  <a:pt x="2022763" y="232808"/>
                </a:lnTo>
                <a:cubicBezTo>
                  <a:pt x="2050588" y="214258"/>
                  <a:pt x="2087790" y="186976"/>
                  <a:pt x="2119745" y="177389"/>
                </a:cubicBezTo>
                <a:cubicBezTo>
                  <a:pt x="2146651" y="169317"/>
                  <a:pt x="2175163" y="168153"/>
                  <a:pt x="2202872" y="163535"/>
                </a:cubicBezTo>
                <a:cubicBezTo>
                  <a:pt x="2216727" y="158917"/>
                  <a:pt x="2230394" y="153692"/>
                  <a:pt x="2244436" y="149680"/>
                </a:cubicBezTo>
                <a:cubicBezTo>
                  <a:pt x="2262745" y="144449"/>
                  <a:pt x="2282352" y="143327"/>
                  <a:pt x="2299854" y="135826"/>
                </a:cubicBezTo>
                <a:cubicBezTo>
                  <a:pt x="2315159" y="129267"/>
                  <a:pt x="2326525" y="115564"/>
                  <a:pt x="2341418" y="108117"/>
                </a:cubicBezTo>
                <a:cubicBezTo>
                  <a:pt x="2364705" y="96473"/>
                  <a:pt x="2416196" y="87069"/>
                  <a:pt x="2438400" y="80408"/>
                </a:cubicBezTo>
                <a:cubicBezTo>
                  <a:pt x="2466376" y="72015"/>
                  <a:pt x="2492613" y="56830"/>
                  <a:pt x="2521527" y="52699"/>
                </a:cubicBezTo>
                <a:lnTo>
                  <a:pt x="2715490" y="24989"/>
                </a:lnTo>
                <a:cubicBezTo>
                  <a:pt x="2851776" y="-20437"/>
                  <a:pt x="2754751" y="6377"/>
                  <a:pt x="3061854" y="24989"/>
                </a:cubicBezTo>
                <a:cubicBezTo>
                  <a:pt x="3324958" y="40935"/>
                  <a:pt x="3123541" y="38844"/>
                  <a:pt x="3283527" y="38844"/>
                </a:cubicBezTo>
              </a:path>
            </a:pathLst>
          </a:cu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6" name="Volný tvar 15"/>
          <p:cNvSpPr/>
          <p:nvPr/>
        </p:nvSpPr>
        <p:spPr>
          <a:xfrm>
            <a:off x="2784764" y="2769126"/>
            <a:ext cx="3241963" cy="1207129"/>
          </a:xfrm>
          <a:custGeom>
            <a:avLst/>
            <a:gdLst>
              <a:gd name="connsiteX0" fmla="*/ 0 w 3241963"/>
              <a:gd name="connsiteY0" fmla="*/ 1207129 h 1207129"/>
              <a:gd name="connsiteX1" fmla="*/ 138545 w 3241963"/>
              <a:gd name="connsiteY1" fmla="*/ 1193274 h 1207129"/>
              <a:gd name="connsiteX2" fmla="*/ 263236 w 3241963"/>
              <a:gd name="connsiteY2" fmla="*/ 1165565 h 1207129"/>
              <a:gd name="connsiteX3" fmla="*/ 304800 w 3241963"/>
              <a:gd name="connsiteY3" fmla="*/ 1151710 h 1207129"/>
              <a:gd name="connsiteX4" fmla="*/ 346363 w 3241963"/>
              <a:gd name="connsiteY4" fmla="*/ 1124001 h 1207129"/>
              <a:gd name="connsiteX5" fmla="*/ 484909 w 3241963"/>
              <a:gd name="connsiteY5" fmla="*/ 1110147 h 1207129"/>
              <a:gd name="connsiteX6" fmla="*/ 526472 w 3241963"/>
              <a:gd name="connsiteY6" fmla="*/ 1096292 h 1207129"/>
              <a:gd name="connsiteX7" fmla="*/ 609600 w 3241963"/>
              <a:gd name="connsiteY7" fmla="*/ 1082438 h 1207129"/>
              <a:gd name="connsiteX8" fmla="*/ 665018 w 3241963"/>
              <a:gd name="connsiteY8" fmla="*/ 1054729 h 1207129"/>
              <a:gd name="connsiteX9" fmla="*/ 748145 w 3241963"/>
              <a:gd name="connsiteY9" fmla="*/ 1040874 h 1207129"/>
              <a:gd name="connsiteX10" fmla="*/ 789709 w 3241963"/>
              <a:gd name="connsiteY10" fmla="*/ 1027019 h 1207129"/>
              <a:gd name="connsiteX11" fmla="*/ 817418 w 3241963"/>
              <a:gd name="connsiteY11" fmla="*/ 985456 h 1207129"/>
              <a:gd name="connsiteX12" fmla="*/ 872836 w 3241963"/>
              <a:gd name="connsiteY12" fmla="*/ 957747 h 1207129"/>
              <a:gd name="connsiteX13" fmla="*/ 914400 w 3241963"/>
              <a:gd name="connsiteY13" fmla="*/ 930038 h 1207129"/>
              <a:gd name="connsiteX14" fmla="*/ 1025236 w 3241963"/>
              <a:gd name="connsiteY14" fmla="*/ 874619 h 1207129"/>
              <a:gd name="connsiteX15" fmla="*/ 1191491 w 3241963"/>
              <a:gd name="connsiteY15" fmla="*/ 736074 h 1207129"/>
              <a:gd name="connsiteX16" fmla="*/ 1233054 w 3241963"/>
              <a:gd name="connsiteY16" fmla="*/ 694510 h 1207129"/>
              <a:gd name="connsiteX17" fmla="*/ 1330036 w 3241963"/>
              <a:gd name="connsiteY17" fmla="*/ 639092 h 1207129"/>
              <a:gd name="connsiteX18" fmla="*/ 1371600 w 3241963"/>
              <a:gd name="connsiteY18" fmla="*/ 597529 h 1207129"/>
              <a:gd name="connsiteX19" fmla="*/ 1579418 w 3241963"/>
              <a:gd name="connsiteY19" fmla="*/ 528256 h 1207129"/>
              <a:gd name="connsiteX20" fmla="*/ 1620981 w 3241963"/>
              <a:gd name="connsiteY20" fmla="*/ 500547 h 1207129"/>
              <a:gd name="connsiteX21" fmla="*/ 1648691 w 3241963"/>
              <a:gd name="connsiteY21" fmla="*/ 472838 h 1207129"/>
              <a:gd name="connsiteX22" fmla="*/ 1801091 w 3241963"/>
              <a:gd name="connsiteY22" fmla="*/ 389710 h 1207129"/>
              <a:gd name="connsiteX23" fmla="*/ 1939636 w 3241963"/>
              <a:gd name="connsiteY23" fmla="*/ 292729 h 1207129"/>
              <a:gd name="connsiteX24" fmla="*/ 2064327 w 3241963"/>
              <a:gd name="connsiteY24" fmla="*/ 251165 h 1207129"/>
              <a:gd name="connsiteX25" fmla="*/ 2119745 w 3241963"/>
              <a:gd name="connsiteY25" fmla="*/ 223456 h 1207129"/>
              <a:gd name="connsiteX26" fmla="*/ 2244436 w 3241963"/>
              <a:gd name="connsiteY26" fmla="*/ 181892 h 1207129"/>
              <a:gd name="connsiteX27" fmla="*/ 2355272 w 3241963"/>
              <a:gd name="connsiteY27" fmla="*/ 126474 h 1207129"/>
              <a:gd name="connsiteX28" fmla="*/ 2396836 w 3241963"/>
              <a:gd name="connsiteY28" fmla="*/ 112619 h 1207129"/>
              <a:gd name="connsiteX29" fmla="*/ 2576945 w 3241963"/>
              <a:gd name="connsiteY29" fmla="*/ 98765 h 1207129"/>
              <a:gd name="connsiteX30" fmla="*/ 2618509 w 3241963"/>
              <a:gd name="connsiteY30" fmla="*/ 84910 h 1207129"/>
              <a:gd name="connsiteX31" fmla="*/ 2770909 w 3241963"/>
              <a:gd name="connsiteY31" fmla="*/ 57201 h 1207129"/>
              <a:gd name="connsiteX32" fmla="*/ 2812472 w 3241963"/>
              <a:gd name="connsiteY32" fmla="*/ 43347 h 1207129"/>
              <a:gd name="connsiteX33" fmla="*/ 2923309 w 3241963"/>
              <a:gd name="connsiteY33" fmla="*/ 15638 h 1207129"/>
              <a:gd name="connsiteX34" fmla="*/ 2964872 w 3241963"/>
              <a:gd name="connsiteY34" fmla="*/ 1783 h 1207129"/>
              <a:gd name="connsiteX35" fmla="*/ 3241963 w 3241963"/>
              <a:gd name="connsiteY35" fmla="*/ 1783 h 120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3241963" h="1207129">
                <a:moveTo>
                  <a:pt x="0" y="1207129"/>
                </a:moveTo>
                <a:cubicBezTo>
                  <a:pt x="46182" y="1202511"/>
                  <a:pt x="92540" y="1199408"/>
                  <a:pt x="138545" y="1193274"/>
                </a:cubicBezTo>
                <a:cubicBezTo>
                  <a:pt x="165321" y="1189704"/>
                  <a:pt x="234433" y="1173794"/>
                  <a:pt x="263236" y="1165565"/>
                </a:cubicBezTo>
                <a:cubicBezTo>
                  <a:pt x="277278" y="1161553"/>
                  <a:pt x="291738" y="1158241"/>
                  <a:pt x="304800" y="1151710"/>
                </a:cubicBezTo>
                <a:cubicBezTo>
                  <a:pt x="319693" y="1144263"/>
                  <a:pt x="330138" y="1127745"/>
                  <a:pt x="346363" y="1124001"/>
                </a:cubicBezTo>
                <a:cubicBezTo>
                  <a:pt x="391587" y="1113565"/>
                  <a:pt x="438727" y="1114765"/>
                  <a:pt x="484909" y="1110147"/>
                </a:cubicBezTo>
                <a:cubicBezTo>
                  <a:pt x="498763" y="1105529"/>
                  <a:pt x="512216" y="1099460"/>
                  <a:pt x="526472" y="1096292"/>
                </a:cubicBezTo>
                <a:cubicBezTo>
                  <a:pt x="553895" y="1090198"/>
                  <a:pt x="582693" y="1090510"/>
                  <a:pt x="609600" y="1082438"/>
                </a:cubicBezTo>
                <a:cubicBezTo>
                  <a:pt x="629382" y="1076503"/>
                  <a:pt x="645236" y="1060664"/>
                  <a:pt x="665018" y="1054729"/>
                </a:cubicBezTo>
                <a:cubicBezTo>
                  <a:pt x="691924" y="1046657"/>
                  <a:pt x="720723" y="1046968"/>
                  <a:pt x="748145" y="1040874"/>
                </a:cubicBezTo>
                <a:cubicBezTo>
                  <a:pt x="762401" y="1037706"/>
                  <a:pt x="775854" y="1031637"/>
                  <a:pt x="789709" y="1027019"/>
                </a:cubicBezTo>
                <a:cubicBezTo>
                  <a:pt x="798945" y="1013165"/>
                  <a:pt x="804626" y="996116"/>
                  <a:pt x="817418" y="985456"/>
                </a:cubicBezTo>
                <a:cubicBezTo>
                  <a:pt x="833284" y="972234"/>
                  <a:pt x="854904" y="967994"/>
                  <a:pt x="872836" y="957747"/>
                </a:cubicBezTo>
                <a:cubicBezTo>
                  <a:pt x="887293" y="949486"/>
                  <a:pt x="899782" y="938012"/>
                  <a:pt x="914400" y="930038"/>
                </a:cubicBezTo>
                <a:cubicBezTo>
                  <a:pt x="950663" y="910258"/>
                  <a:pt x="996028" y="903827"/>
                  <a:pt x="1025236" y="874619"/>
                </a:cubicBezTo>
                <a:cubicBezTo>
                  <a:pt x="1150676" y="749179"/>
                  <a:pt x="1089339" y="787149"/>
                  <a:pt x="1191491" y="736074"/>
                </a:cubicBezTo>
                <a:cubicBezTo>
                  <a:pt x="1205345" y="722219"/>
                  <a:pt x="1217110" y="705898"/>
                  <a:pt x="1233054" y="694510"/>
                </a:cubicBezTo>
                <a:cubicBezTo>
                  <a:pt x="1327926" y="626744"/>
                  <a:pt x="1251486" y="704549"/>
                  <a:pt x="1330036" y="639092"/>
                </a:cubicBezTo>
                <a:cubicBezTo>
                  <a:pt x="1345088" y="626549"/>
                  <a:pt x="1354349" y="606818"/>
                  <a:pt x="1371600" y="597529"/>
                </a:cubicBezTo>
                <a:cubicBezTo>
                  <a:pt x="1466392" y="546487"/>
                  <a:pt x="1492437" y="545651"/>
                  <a:pt x="1579418" y="528256"/>
                </a:cubicBezTo>
                <a:cubicBezTo>
                  <a:pt x="1593272" y="519020"/>
                  <a:pt x="1607979" y="510949"/>
                  <a:pt x="1620981" y="500547"/>
                </a:cubicBezTo>
                <a:cubicBezTo>
                  <a:pt x="1631181" y="492387"/>
                  <a:pt x="1637490" y="479559"/>
                  <a:pt x="1648691" y="472838"/>
                </a:cubicBezTo>
                <a:cubicBezTo>
                  <a:pt x="1805945" y="378485"/>
                  <a:pt x="1712450" y="453024"/>
                  <a:pt x="1801091" y="389710"/>
                </a:cubicBezTo>
                <a:cubicBezTo>
                  <a:pt x="1825781" y="372075"/>
                  <a:pt x="1920037" y="297629"/>
                  <a:pt x="1939636" y="292729"/>
                </a:cubicBezTo>
                <a:cubicBezTo>
                  <a:pt x="2003963" y="276647"/>
                  <a:pt x="1997251" y="280976"/>
                  <a:pt x="2064327" y="251165"/>
                </a:cubicBezTo>
                <a:cubicBezTo>
                  <a:pt x="2083200" y="242777"/>
                  <a:pt x="2100469" y="230870"/>
                  <a:pt x="2119745" y="223456"/>
                </a:cubicBezTo>
                <a:cubicBezTo>
                  <a:pt x="2160637" y="207728"/>
                  <a:pt x="2205249" y="201485"/>
                  <a:pt x="2244436" y="181892"/>
                </a:cubicBezTo>
                <a:cubicBezTo>
                  <a:pt x="2281381" y="163419"/>
                  <a:pt x="2316086" y="139536"/>
                  <a:pt x="2355272" y="126474"/>
                </a:cubicBezTo>
                <a:cubicBezTo>
                  <a:pt x="2369127" y="121856"/>
                  <a:pt x="2382345" y="114430"/>
                  <a:pt x="2396836" y="112619"/>
                </a:cubicBezTo>
                <a:cubicBezTo>
                  <a:pt x="2456585" y="105150"/>
                  <a:pt x="2516909" y="103383"/>
                  <a:pt x="2576945" y="98765"/>
                </a:cubicBezTo>
                <a:cubicBezTo>
                  <a:pt x="2590800" y="94147"/>
                  <a:pt x="2604341" y="88452"/>
                  <a:pt x="2618509" y="84910"/>
                </a:cubicBezTo>
                <a:cubicBezTo>
                  <a:pt x="2719325" y="59706"/>
                  <a:pt x="2659784" y="81895"/>
                  <a:pt x="2770909" y="57201"/>
                </a:cubicBezTo>
                <a:cubicBezTo>
                  <a:pt x="2785165" y="54033"/>
                  <a:pt x="2798383" y="47189"/>
                  <a:pt x="2812472" y="43347"/>
                </a:cubicBezTo>
                <a:cubicBezTo>
                  <a:pt x="2849213" y="33327"/>
                  <a:pt x="2887181" y="27681"/>
                  <a:pt x="2923309" y="15638"/>
                </a:cubicBezTo>
                <a:cubicBezTo>
                  <a:pt x="2937163" y="11020"/>
                  <a:pt x="2950282" y="2417"/>
                  <a:pt x="2964872" y="1783"/>
                </a:cubicBezTo>
                <a:cubicBezTo>
                  <a:pt x="3057148" y="-2229"/>
                  <a:pt x="3149599" y="1783"/>
                  <a:pt x="3241963" y="1783"/>
                </a:cubicBezTo>
              </a:path>
            </a:pathLst>
          </a:cu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4848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Obrázky</a:t>
            </a:r>
            <a:r>
              <a:rPr lang="cs-CZ" dirty="0" smtClean="0"/>
              <a:t>: otevřená galerie Microsoft Office 25.11. 2011</a:t>
            </a:r>
          </a:p>
          <a:p>
            <a:r>
              <a:rPr lang="cs-CZ" u="sng" dirty="0" smtClean="0"/>
              <a:t>Video</a:t>
            </a:r>
            <a:r>
              <a:rPr lang="cs-CZ" dirty="0" smtClean="0"/>
              <a:t>: </a:t>
            </a:r>
            <a:r>
              <a:rPr lang="cs-CZ" i="1" dirty="0"/>
              <a:t>Www.youtube.com</a:t>
            </a:r>
            <a:r>
              <a:rPr lang="cs-CZ" dirty="0"/>
              <a:t> [online]. 3.7. 2011 [cit. 2011-11-25]. </a:t>
            </a:r>
            <a:r>
              <a:rPr lang="cs-CZ" dirty="0" err="1"/>
              <a:t>Dxtech</a:t>
            </a:r>
            <a:r>
              <a:rPr lang="cs-CZ" dirty="0"/>
              <a:t> 909- Stav beztíže. Dostupné z WWW: &lt;http://www.youtube.com/</a:t>
            </a:r>
            <a:r>
              <a:rPr lang="cs-CZ" dirty="0" err="1"/>
              <a:t>watch?v</a:t>
            </a:r>
            <a:r>
              <a:rPr lang="cs-CZ" dirty="0"/>
              <a:t>=E1Owc8MdXa8&gt;.</a:t>
            </a:r>
          </a:p>
          <a:p>
            <a:r>
              <a:rPr lang="cs-CZ" dirty="0" smtClean="0"/>
              <a:t>Text</a:t>
            </a:r>
            <a:r>
              <a:rPr lang="cs-CZ" dirty="0" smtClean="0"/>
              <a:t>: vytvořen autorem 25.11. 2011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8936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</TotalTime>
  <Words>248</Words>
  <Application>Microsoft Office PowerPoint</Application>
  <PresentationFormat>Předvádění na obrazovce (4:3)</PresentationFormat>
  <Paragraphs>56</Paragraphs>
  <Slides>9</Slides>
  <Notes>1</Notes>
  <HiddenSlides>0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Rovnice</vt:lpstr>
      <vt:lpstr>Prezentace aplikace PowerPoint</vt:lpstr>
      <vt:lpstr>Anotace:</vt:lpstr>
      <vt:lpstr>Gravitační síla</vt:lpstr>
      <vt:lpstr>Co gravitace způsobuje?</vt:lpstr>
      <vt:lpstr>Výpočet gravitační síly</vt:lpstr>
      <vt:lpstr>Co je stav beztíže? </vt:lpstr>
      <vt:lpstr>Přiřaďte k sobě správné dvojice</vt:lpstr>
      <vt:lpstr>řešení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16</cp:revision>
  <dcterms:created xsi:type="dcterms:W3CDTF">2011-11-30T14:50:23Z</dcterms:created>
  <dcterms:modified xsi:type="dcterms:W3CDTF">2011-12-03T09:18:59Z</dcterms:modified>
</cp:coreProperties>
</file>