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NÁZEV:VY_52_INOVACE_13: </a:t>
          </a:r>
          <a:r>
            <a:rPr lang="cs-CZ" sz="2000" dirty="0" smtClean="0"/>
            <a:t>Fyzika </a:t>
          </a:r>
          <a:r>
            <a:rPr lang="cs-CZ" sz="2000" dirty="0" smtClean="0"/>
            <a:t>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složení atomu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64F0FE-3026-4AD4-B23A-CC1C6E6D745F}" type="presOf" srcId="{757F3AB3-0718-4624-B441-E567A8F0AB56}" destId="{333A1088-737F-45CB-B68E-254E46348037}" srcOrd="0" destOrd="0" presId="urn:microsoft.com/office/officeart/2005/8/layout/target3"/>
    <dgm:cxn modelId="{586FC332-98C1-4684-8D9E-CAB8B2B2147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BA9C86-A7D3-4FB6-96AE-F3C1388C626C}" type="presOf" srcId="{D1D4F407-5343-4D3F-B5B9-D407B03CAEB4}" destId="{AED2198E-93D5-4001-81B4-73124B309672}" srcOrd="1" destOrd="0" presId="urn:microsoft.com/office/officeart/2005/8/layout/target3"/>
    <dgm:cxn modelId="{B9403EFB-1542-4442-9F1D-3F7EED901E7C}" type="presOf" srcId="{B651F6E3-6281-48DB-9319-2AEAFDAE7572}" destId="{619D679B-A015-4ECF-8348-D1034C574F40}" srcOrd="0" destOrd="0" presId="urn:microsoft.com/office/officeart/2005/8/layout/target3"/>
    <dgm:cxn modelId="{F88DEF91-ADE1-4D13-976E-2EB012132C6D}" type="presOf" srcId="{4C35D32F-0EAB-4CD7-82EE-45574DC2A586}" destId="{890E4F0B-2866-4A3F-A3C7-2A14B1797930}" srcOrd="1" destOrd="0" presId="urn:microsoft.com/office/officeart/2005/8/layout/target3"/>
    <dgm:cxn modelId="{1B872B97-5CFE-48D0-90EE-6F95BFC917FC}" type="presOf" srcId="{4C35D32F-0EAB-4CD7-82EE-45574DC2A586}" destId="{8BEBB6EC-1DAA-4CAC-8A25-BC0FCBD5DBD5}" srcOrd="0" destOrd="0" presId="urn:microsoft.com/office/officeart/2005/8/layout/target3"/>
    <dgm:cxn modelId="{82D60BED-2388-44D6-B0AE-6F91C124A7B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CCA6C27-C88F-49B3-9437-D7106B3B38BC}" type="presOf" srcId="{D1D4F407-5343-4D3F-B5B9-D407B03CAEB4}" destId="{D005CE8C-CC26-4C3E-AC11-E15060ECD759}" srcOrd="0" destOrd="0" presId="urn:microsoft.com/office/officeart/2005/8/layout/target3"/>
    <dgm:cxn modelId="{438D1834-18C9-4853-B21C-26620BE44C3E}" type="presOf" srcId="{B651F6E3-6281-48DB-9319-2AEAFDAE7572}" destId="{6BB5E863-4638-4E1D-BFDE-399D028AC4ED}" srcOrd="1" destOrd="0" presId="urn:microsoft.com/office/officeart/2005/8/layout/target3"/>
    <dgm:cxn modelId="{53E95B98-3CC3-4E5A-8A9D-175275290336}" type="presOf" srcId="{D8197B8C-B260-4A16-BDF4-0947B075E274}" destId="{25B08C86-7E15-44DC-BE7F-FFB55DD49D12}" srcOrd="0" destOrd="0" presId="urn:microsoft.com/office/officeart/2005/8/layout/target3"/>
    <dgm:cxn modelId="{E4E657E0-3FE0-4B13-9C0C-826DE87C4A6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4B2993-C8A1-426E-A0F6-B91BE48A908B}" type="presParOf" srcId="{333A1088-737F-45CB-B68E-254E46348037}" destId="{F5ABB229-8D3B-4694-996A-96F23CF14429}" srcOrd="0" destOrd="0" presId="urn:microsoft.com/office/officeart/2005/8/layout/target3"/>
    <dgm:cxn modelId="{1C015501-A3BC-420E-ACD3-D2A914460643}" type="presParOf" srcId="{333A1088-737F-45CB-B68E-254E46348037}" destId="{F41139FD-01EE-4571-8B17-4FB00FC51163}" srcOrd="1" destOrd="0" presId="urn:microsoft.com/office/officeart/2005/8/layout/target3"/>
    <dgm:cxn modelId="{A43A6611-0BDC-4A87-BBB8-7D50FAC9D147}" type="presParOf" srcId="{333A1088-737F-45CB-B68E-254E46348037}" destId="{D005CE8C-CC26-4C3E-AC11-E15060ECD759}" srcOrd="2" destOrd="0" presId="urn:microsoft.com/office/officeart/2005/8/layout/target3"/>
    <dgm:cxn modelId="{787F9071-33CC-4816-9920-48C125834F39}" type="presParOf" srcId="{333A1088-737F-45CB-B68E-254E46348037}" destId="{2C702D82-9B77-49B7-9568-BB8EB47C3372}" srcOrd="3" destOrd="0" presId="urn:microsoft.com/office/officeart/2005/8/layout/target3"/>
    <dgm:cxn modelId="{165EE062-8875-4A04-8A0D-3D07497FE7F4}" type="presParOf" srcId="{333A1088-737F-45CB-B68E-254E46348037}" destId="{A52A0455-90FF-4808-ABD0-F02540D31D5A}" srcOrd="4" destOrd="0" presId="urn:microsoft.com/office/officeart/2005/8/layout/target3"/>
    <dgm:cxn modelId="{7A6243D9-3FFE-4944-9CB0-88F97DB02902}" type="presParOf" srcId="{333A1088-737F-45CB-B68E-254E46348037}" destId="{6140AFEC-043D-4C43-A2F9-D0F5331DF3A3}" srcOrd="5" destOrd="0" presId="urn:microsoft.com/office/officeart/2005/8/layout/target3"/>
    <dgm:cxn modelId="{67C5F094-6D9A-4CE9-9ACB-B87D23E5F4ED}" type="presParOf" srcId="{333A1088-737F-45CB-B68E-254E46348037}" destId="{9358AC05-5D7D-4327-9F80-1AD486AEA664}" srcOrd="6" destOrd="0" presId="urn:microsoft.com/office/officeart/2005/8/layout/target3"/>
    <dgm:cxn modelId="{31B3AE8B-03FB-479E-9C1A-14C3B361DEA5}" type="presParOf" srcId="{333A1088-737F-45CB-B68E-254E46348037}" destId="{313FC574-E1CD-4FB4-B054-0B805CE0447D}" srcOrd="7" destOrd="0" presId="urn:microsoft.com/office/officeart/2005/8/layout/target3"/>
    <dgm:cxn modelId="{903F8F36-8A7E-4631-AB76-50D85D9BC925}" type="presParOf" srcId="{333A1088-737F-45CB-B68E-254E46348037}" destId="{619D679B-A015-4ECF-8348-D1034C574F40}" srcOrd="8" destOrd="0" presId="urn:microsoft.com/office/officeart/2005/8/layout/target3"/>
    <dgm:cxn modelId="{A2F8F155-9257-414C-9293-310E313C6C1E}" type="presParOf" srcId="{333A1088-737F-45CB-B68E-254E46348037}" destId="{322283A8-4A27-4CDA-BAE3-F381106A9174}" srcOrd="9" destOrd="0" presId="urn:microsoft.com/office/officeart/2005/8/layout/target3"/>
    <dgm:cxn modelId="{F58338C6-2513-46F8-A988-6290AEBA08A6}" type="presParOf" srcId="{333A1088-737F-45CB-B68E-254E46348037}" destId="{FFC9F71D-1B4F-4AD9-A4A6-86ADEFC8AF5C}" srcOrd="10" destOrd="0" presId="urn:microsoft.com/office/officeart/2005/8/layout/target3"/>
    <dgm:cxn modelId="{C73A6649-D478-483C-9445-17879AE06032}" type="presParOf" srcId="{333A1088-737F-45CB-B68E-254E46348037}" destId="{25B08C86-7E15-44DC-BE7F-FFB55DD49D12}" srcOrd="11" destOrd="0" presId="urn:microsoft.com/office/officeart/2005/8/layout/target3"/>
    <dgm:cxn modelId="{2F51F554-EAAA-4636-8B71-1AC37ADE8692}" type="presParOf" srcId="{333A1088-737F-45CB-B68E-254E46348037}" destId="{76644BE8-9D7C-4C09-B250-3D10AF48CBB7}" srcOrd="12" destOrd="0" presId="urn:microsoft.com/office/officeart/2005/8/layout/target3"/>
    <dgm:cxn modelId="{91FFBE6C-E02D-4823-A529-BE4410C609F4}" type="presParOf" srcId="{333A1088-737F-45CB-B68E-254E46348037}" destId="{EE85B701-7295-41C0-BA7A-34D3756A2AE6}" srcOrd="13" destOrd="0" presId="urn:microsoft.com/office/officeart/2005/8/layout/target3"/>
    <dgm:cxn modelId="{74C81560-5C86-461E-8581-D9810A716615}" type="presParOf" srcId="{333A1088-737F-45CB-B68E-254E46348037}" destId="{8BEBB6EC-1DAA-4CAC-8A25-BC0FCBD5DBD5}" srcOrd="14" destOrd="0" presId="urn:microsoft.com/office/officeart/2005/8/layout/target3"/>
    <dgm:cxn modelId="{59513211-1B8E-4195-BAC8-1F04ECFCACF0}" type="presParOf" srcId="{333A1088-737F-45CB-B68E-254E46348037}" destId="{AED2198E-93D5-4001-81B4-73124B309672}" srcOrd="15" destOrd="0" presId="urn:microsoft.com/office/officeart/2005/8/layout/target3"/>
    <dgm:cxn modelId="{7BF4FD21-B51E-4336-A908-65EFF88BA40A}" type="presParOf" srcId="{333A1088-737F-45CB-B68E-254E46348037}" destId="{2BE915AB-18AA-4053-B92C-3BFC9ED204BB}" srcOrd="16" destOrd="0" presId="urn:microsoft.com/office/officeart/2005/8/layout/target3"/>
    <dgm:cxn modelId="{57BBF483-19A4-423D-9A02-D070AF02523B}" type="presParOf" srcId="{333A1088-737F-45CB-B68E-254E46348037}" destId="{6BB5E863-4638-4E1D-BFDE-399D028AC4ED}" srcOrd="17" destOrd="0" presId="urn:microsoft.com/office/officeart/2005/8/layout/target3"/>
    <dgm:cxn modelId="{97B34573-6C03-4364-B7E9-51504B659353}" type="presParOf" srcId="{333A1088-737F-45CB-B68E-254E46348037}" destId="{5A5FFA88-C948-4069-8E93-59FA12366E83}" srcOrd="18" destOrd="0" presId="urn:microsoft.com/office/officeart/2005/8/layout/target3"/>
    <dgm:cxn modelId="{34D17757-5556-46C5-85F3-B3C854EA631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NÁZEV:VY_52_INOVACE_13: </a:t>
          </a:r>
          <a:r>
            <a:rPr lang="cs-CZ" sz="2000" kern="1200" dirty="0" smtClean="0"/>
            <a:t>Fyzika </a:t>
          </a:r>
          <a:r>
            <a:rPr lang="cs-CZ" sz="2000" kern="1200" dirty="0" smtClean="0"/>
            <a:t>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složení atomu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4A5AD-65A5-4CE3-9094-3D108738EF57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994722-C442-4ABD-B55E-E2EE8BB16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02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994722-C442-4ABD-B55E-E2EE8BB16E9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243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http://cs.wikipedia.org/wiki/Soubor:Helium_atom_QM.svg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994722-C442-4ABD-B55E-E2EE8BB16E9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237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483421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646877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534624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5656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139090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01044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970626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8854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267696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375409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51924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A7B125-25C9-40A6-A34B-431581CF0B7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B8302-A858-49C4-98B9-3B12A56A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51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41611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4256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seznámení žáků se stavbou atomu, jeho historií a modely</a:t>
            </a:r>
          </a:p>
          <a:p>
            <a:r>
              <a:rPr lang="cs-CZ" dirty="0" smtClean="0"/>
              <a:t>Druhá část je opakovacím testem pro zpětnou vazbu učitele o pochopení učiva</a:t>
            </a:r>
          </a:p>
          <a:p>
            <a:r>
              <a:rPr lang="cs-CZ" dirty="0" smtClean="0"/>
              <a:t>Část lze využít jako zápis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5732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atomu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Atomos</a:t>
            </a:r>
            <a:r>
              <a:rPr lang="cs-CZ" dirty="0" smtClean="0"/>
              <a:t> = nedělitelný (staré Řecko)</a:t>
            </a:r>
          </a:p>
          <a:p>
            <a:endParaRPr lang="cs-CZ" dirty="0" smtClean="0"/>
          </a:p>
          <a:p>
            <a:r>
              <a:rPr lang="cs-CZ" dirty="0" smtClean="0"/>
              <a:t>Konec 19. století- bylo objeveno, že atom obsahuje velmi malé částice – </a:t>
            </a:r>
            <a:r>
              <a:rPr lang="cs-CZ" u="sng" dirty="0" smtClean="0">
                <a:solidFill>
                  <a:srgbClr val="FF0000"/>
                </a:solidFill>
              </a:rPr>
              <a:t>elektrony</a:t>
            </a:r>
            <a:r>
              <a:rPr lang="cs-CZ" u="sng" dirty="0" smtClean="0"/>
              <a:t> </a:t>
            </a:r>
          </a:p>
          <a:p>
            <a:endParaRPr lang="cs-CZ" u="sng" dirty="0" smtClean="0"/>
          </a:p>
          <a:p>
            <a:r>
              <a:rPr lang="cs-CZ" dirty="0" smtClean="0"/>
              <a:t>Počátek 20. století- objeveno </a:t>
            </a:r>
            <a:r>
              <a:rPr lang="cs-CZ" u="sng" dirty="0" smtClean="0">
                <a:solidFill>
                  <a:srgbClr val="FF0000"/>
                </a:solidFill>
              </a:rPr>
              <a:t>atomové jádro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v něm částice </a:t>
            </a:r>
            <a:r>
              <a:rPr lang="cs-CZ" u="sng" dirty="0" smtClean="0">
                <a:solidFill>
                  <a:srgbClr val="FF0000"/>
                </a:solidFill>
              </a:rPr>
              <a:t>protony a neutrony</a:t>
            </a:r>
          </a:p>
        </p:txBody>
      </p:sp>
    </p:spTree>
    <p:extLst>
      <p:ext uri="{BB962C8B-B14F-4D97-AF65-F5344CB8AC3E}">
        <p14:creationId xmlns:p14="http://schemas.microsoft.com/office/powerpoint/2010/main" val="35195454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atomu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1556792"/>
            <a:ext cx="4752528" cy="465938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943708" y="2924944"/>
            <a:ext cx="1800200" cy="177906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283968" y="2132856"/>
            <a:ext cx="1584176" cy="648072"/>
          </a:xfrm>
          <a:prstGeom prst="straightConnector1">
            <a:avLst/>
          </a:prstGeom>
          <a:ln w="38100"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835382" y="1948190"/>
            <a:ext cx="16889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Obal atomu</a:t>
            </a:r>
            <a:endParaRPr lang="cs-CZ" sz="2000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613301" y="3312321"/>
            <a:ext cx="2614883" cy="648072"/>
          </a:xfrm>
          <a:prstGeom prst="straightConnector1">
            <a:avLst/>
          </a:prstGeom>
          <a:ln w="38100"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227115" y="3127655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Atomové jádro</a:t>
            </a:r>
            <a:endParaRPr lang="cs-CZ" sz="2000" dirty="0"/>
          </a:p>
        </p:txBody>
      </p:sp>
      <p:sp>
        <p:nvSpPr>
          <p:cNvPr id="14" name="Ovál 13"/>
          <p:cNvSpPr/>
          <p:nvPr/>
        </p:nvSpPr>
        <p:spPr>
          <a:xfrm>
            <a:off x="1547664" y="2323167"/>
            <a:ext cx="504056" cy="490743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15" name="Ovál 14"/>
          <p:cNvSpPr/>
          <p:nvPr/>
        </p:nvSpPr>
        <p:spPr>
          <a:xfrm>
            <a:off x="3491880" y="5157192"/>
            <a:ext cx="504056" cy="490743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16" name="Ovál 15"/>
          <p:cNvSpPr/>
          <p:nvPr/>
        </p:nvSpPr>
        <p:spPr>
          <a:xfrm>
            <a:off x="2591780" y="3066949"/>
            <a:ext cx="504056" cy="490743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+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91780" y="4094762"/>
            <a:ext cx="504056" cy="490743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+</a:t>
            </a:r>
          </a:p>
        </p:txBody>
      </p:sp>
      <p:sp>
        <p:nvSpPr>
          <p:cNvPr id="18" name="Ovál 17"/>
          <p:cNvSpPr/>
          <p:nvPr/>
        </p:nvSpPr>
        <p:spPr>
          <a:xfrm>
            <a:off x="3095836" y="3569103"/>
            <a:ext cx="504056" cy="49074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087724" y="3618398"/>
            <a:ext cx="504056" cy="49074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723059" y="5402563"/>
            <a:ext cx="504056" cy="490743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91466" y="540256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neutron</a:t>
            </a:r>
            <a:endParaRPr lang="cs-CZ" sz="2800" dirty="0"/>
          </a:p>
        </p:txBody>
      </p:sp>
      <p:sp>
        <p:nvSpPr>
          <p:cNvPr id="23" name="Ovál 22"/>
          <p:cNvSpPr/>
          <p:nvPr/>
        </p:nvSpPr>
        <p:spPr>
          <a:xfrm>
            <a:off x="5726151" y="4720244"/>
            <a:ext cx="504056" cy="49074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+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724128" y="4033635"/>
            <a:ext cx="504056" cy="490743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-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19459" y="4059846"/>
            <a:ext cx="14369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elektron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91466" y="4704006"/>
            <a:ext cx="12929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proton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67544" y="6093296"/>
            <a:ext cx="936104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4461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 helia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4752528" cy="4768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6093296"/>
            <a:ext cx="1008112" cy="44794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663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částicích v atomu?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Elektrony- mají záporný elektrický náboj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Protony- mají kladný elektrický náboj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Neutrony- nemají el. náboj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!!! V základním stavu má atom stejný počet protonů, elektronů i neutronů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!!! Různé atomy se liší různým počtem částic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314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2 části atomu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jsou elektrony a kde se nacházejí?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Jestliže má atom 5 neutronů, kolik má protonů 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řecké slovo </a:t>
            </a:r>
            <a:r>
              <a:rPr lang="cs-CZ" dirty="0" err="1" smtClean="0"/>
              <a:t>atomos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náboj mají protony?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0530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Obal a jádro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Záporné částice v obalu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5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nedělitelný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kladný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4652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byl sestaven autorem 7.12. 2011</a:t>
            </a:r>
          </a:p>
          <a:p>
            <a:r>
              <a:rPr lang="cs-CZ" dirty="0" smtClean="0"/>
              <a:t>Obr. 1: otevřená galerie Microsoft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i="1" dirty="0"/>
              <a:t>Www.wikipedia.org</a:t>
            </a:r>
            <a:r>
              <a:rPr lang="cs-CZ" dirty="0"/>
              <a:t> [online]. 15.6. 2007 [cit. 2011-12-07]. </a:t>
            </a:r>
            <a:r>
              <a:rPr lang="cs-CZ" dirty="0" err="1"/>
              <a:t>Soubor:Helium</a:t>
            </a:r>
            <a:r>
              <a:rPr lang="cs-CZ" dirty="0"/>
              <a:t> atom </a:t>
            </a:r>
            <a:r>
              <a:rPr lang="cs-CZ" dirty="0" err="1"/>
              <a:t>QM.svg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Soubor:Helium_atom_QM.svg</a:t>
            </a:r>
            <a:r>
              <a:rPr lang="cs-CZ" dirty="0" smtClean="0"/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113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255</Words>
  <Application>Microsoft Office PowerPoint</Application>
  <PresentationFormat>Předvádění na obrazovce (4:3)</PresentationFormat>
  <Paragraphs>58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Historie atomu</vt:lpstr>
      <vt:lpstr>Model atomu</vt:lpstr>
      <vt:lpstr>Atom helia</vt:lpstr>
      <vt:lpstr>Co víme o částicích v atomu?</vt:lpstr>
      <vt:lpstr>Opakovací test</vt:lpstr>
      <vt:lpstr>řešení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10</cp:revision>
  <dcterms:created xsi:type="dcterms:W3CDTF">2011-12-07T15:03:15Z</dcterms:created>
  <dcterms:modified xsi:type="dcterms:W3CDTF">2011-12-07T22:00:03Z</dcterms:modified>
</cp:coreProperties>
</file>