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5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NÁZEV:VY_52_INOVACE_16: Fyzika 8.ročník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Leon Hahn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0" dirty="0" smtClean="0"/>
            <a:t>TÉMA: Kapalnění</a:t>
          </a:r>
          <a:endParaRPr lang="cs-CZ" sz="2000" b="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6967F31-323F-4871-AF2B-3B44C01AEBE4}" type="presOf" srcId="{4C35D32F-0EAB-4CD7-82EE-45574DC2A586}" destId="{890E4F0B-2866-4A3F-A3C7-2A14B1797930}" srcOrd="1" destOrd="0" presId="urn:microsoft.com/office/officeart/2005/8/layout/target3"/>
    <dgm:cxn modelId="{52B94958-3712-41E8-8259-53CFEF18B02B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A51E651-987D-4A47-BD54-39B517AA70B0}" type="presOf" srcId="{D1D4F407-5343-4D3F-B5B9-D407B03CAEB4}" destId="{D005CE8C-CC26-4C3E-AC11-E15060ECD759}" srcOrd="0" destOrd="0" presId="urn:microsoft.com/office/officeart/2005/8/layout/target3"/>
    <dgm:cxn modelId="{99B19B92-131A-4D5A-8AD8-7FC1FFBEA657}" type="presOf" srcId="{D8197B8C-B260-4A16-BDF4-0947B075E274}" destId="{5A5FFA88-C948-4069-8E93-59FA12366E83}" srcOrd="1" destOrd="0" presId="urn:microsoft.com/office/officeart/2005/8/layout/target3"/>
    <dgm:cxn modelId="{E684FCA5-7DF7-4875-86A6-885F33246A8D}" type="presOf" srcId="{D8197B8C-B260-4A16-BDF4-0947B075E274}" destId="{25B08C86-7E15-44DC-BE7F-FFB55DD49D12}" srcOrd="0" destOrd="0" presId="urn:microsoft.com/office/officeart/2005/8/layout/target3"/>
    <dgm:cxn modelId="{FB7CDD00-6704-421B-88D2-A6D6F2376ABC}" type="presOf" srcId="{D1D4F407-5343-4D3F-B5B9-D407B03CAEB4}" destId="{AED2198E-93D5-4001-81B4-73124B309672}" srcOrd="1" destOrd="0" presId="urn:microsoft.com/office/officeart/2005/8/layout/target3"/>
    <dgm:cxn modelId="{D851EABD-0BE3-4A45-A704-E12E2649919A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218AE0C-B011-4161-91C8-20E68CACC987}" type="presOf" srcId="{4C35D32F-0EAB-4CD7-82EE-45574DC2A586}" destId="{8BEBB6EC-1DAA-4CAC-8A25-BC0FCBD5DBD5}" srcOrd="0" destOrd="0" presId="urn:microsoft.com/office/officeart/2005/8/layout/target3"/>
    <dgm:cxn modelId="{5CA24B17-E2D7-41DA-91F2-32E5BD0AF9F1}" type="presOf" srcId="{B651F6E3-6281-48DB-9319-2AEAFDAE7572}" destId="{6BB5E863-4638-4E1D-BFDE-399D028AC4ED}" srcOrd="1" destOrd="0" presId="urn:microsoft.com/office/officeart/2005/8/layout/target3"/>
    <dgm:cxn modelId="{917B06B1-B062-4A78-B863-598FEFD2C759}" type="presOf" srcId="{B651F6E3-6281-48DB-9319-2AEAFDAE7572}" destId="{619D679B-A015-4ECF-8348-D1034C574F40}" srcOrd="0" destOrd="0" presId="urn:microsoft.com/office/officeart/2005/8/layout/target3"/>
    <dgm:cxn modelId="{1ED8D7D1-64E5-4AC4-A017-BF3E9098340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FC21193-F8DA-4DC6-AFDB-63C9061E0878}" type="presParOf" srcId="{333A1088-737F-45CB-B68E-254E46348037}" destId="{F5ABB229-8D3B-4694-996A-96F23CF14429}" srcOrd="0" destOrd="0" presId="urn:microsoft.com/office/officeart/2005/8/layout/target3"/>
    <dgm:cxn modelId="{8690E835-C35B-42CA-A15B-A455FFE883B3}" type="presParOf" srcId="{333A1088-737F-45CB-B68E-254E46348037}" destId="{F41139FD-01EE-4571-8B17-4FB00FC51163}" srcOrd="1" destOrd="0" presId="urn:microsoft.com/office/officeart/2005/8/layout/target3"/>
    <dgm:cxn modelId="{EC31519C-C0DE-406D-9461-D3EF1FEF0AF8}" type="presParOf" srcId="{333A1088-737F-45CB-B68E-254E46348037}" destId="{D005CE8C-CC26-4C3E-AC11-E15060ECD759}" srcOrd="2" destOrd="0" presId="urn:microsoft.com/office/officeart/2005/8/layout/target3"/>
    <dgm:cxn modelId="{4DF545BD-A3B1-4FB1-8A77-5156ECBF685C}" type="presParOf" srcId="{333A1088-737F-45CB-B68E-254E46348037}" destId="{2C702D82-9B77-49B7-9568-BB8EB47C3372}" srcOrd="3" destOrd="0" presId="urn:microsoft.com/office/officeart/2005/8/layout/target3"/>
    <dgm:cxn modelId="{D83D365C-3B6C-4381-AFCC-7919E2273B13}" type="presParOf" srcId="{333A1088-737F-45CB-B68E-254E46348037}" destId="{A52A0455-90FF-4808-ABD0-F02540D31D5A}" srcOrd="4" destOrd="0" presId="urn:microsoft.com/office/officeart/2005/8/layout/target3"/>
    <dgm:cxn modelId="{324C70F3-8525-412C-8A2A-A1049DA032D7}" type="presParOf" srcId="{333A1088-737F-45CB-B68E-254E46348037}" destId="{6140AFEC-043D-4C43-A2F9-D0F5331DF3A3}" srcOrd="5" destOrd="0" presId="urn:microsoft.com/office/officeart/2005/8/layout/target3"/>
    <dgm:cxn modelId="{28580FDF-CD16-4225-8014-90BC5B304A45}" type="presParOf" srcId="{333A1088-737F-45CB-B68E-254E46348037}" destId="{9358AC05-5D7D-4327-9F80-1AD486AEA664}" srcOrd="6" destOrd="0" presId="urn:microsoft.com/office/officeart/2005/8/layout/target3"/>
    <dgm:cxn modelId="{AE009B79-B316-4CE2-96F9-1FF87BC5CF7D}" type="presParOf" srcId="{333A1088-737F-45CB-B68E-254E46348037}" destId="{313FC574-E1CD-4FB4-B054-0B805CE0447D}" srcOrd="7" destOrd="0" presId="urn:microsoft.com/office/officeart/2005/8/layout/target3"/>
    <dgm:cxn modelId="{66AE3FD2-F81C-4304-84A2-BABE7E20B51B}" type="presParOf" srcId="{333A1088-737F-45CB-B68E-254E46348037}" destId="{619D679B-A015-4ECF-8348-D1034C574F40}" srcOrd="8" destOrd="0" presId="urn:microsoft.com/office/officeart/2005/8/layout/target3"/>
    <dgm:cxn modelId="{DC460291-CD95-49E7-A640-71A65712F116}" type="presParOf" srcId="{333A1088-737F-45CB-B68E-254E46348037}" destId="{322283A8-4A27-4CDA-BAE3-F381106A9174}" srcOrd="9" destOrd="0" presId="urn:microsoft.com/office/officeart/2005/8/layout/target3"/>
    <dgm:cxn modelId="{796EFA19-6E38-4AA3-8F50-CBA69E3937B3}" type="presParOf" srcId="{333A1088-737F-45CB-B68E-254E46348037}" destId="{FFC9F71D-1B4F-4AD9-A4A6-86ADEFC8AF5C}" srcOrd="10" destOrd="0" presId="urn:microsoft.com/office/officeart/2005/8/layout/target3"/>
    <dgm:cxn modelId="{E8CE69EB-F8BB-4201-901F-E2F1CE0B2B82}" type="presParOf" srcId="{333A1088-737F-45CB-B68E-254E46348037}" destId="{25B08C86-7E15-44DC-BE7F-FFB55DD49D12}" srcOrd="11" destOrd="0" presId="urn:microsoft.com/office/officeart/2005/8/layout/target3"/>
    <dgm:cxn modelId="{65CAA434-ED9A-4640-9704-DD960B5F082B}" type="presParOf" srcId="{333A1088-737F-45CB-B68E-254E46348037}" destId="{76644BE8-9D7C-4C09-B250-3D10AF48CBB7}" srcOrd="12" destOrd="0" presId="urn:microsoft.com/office/officeart/2005/8/layout/target3"/>
    <dgm:cxn modelId="{EFBE29BD-B49F-4EFD-B69C-4A0746D55EE3}" type="presParOf" srcId="{333A1088-737F-45CB-B68E-254E46348037}" destId="{EE85B701-7295-41C0-BA7A-34D3756A2AE6}" srcOrd="13" destOrd="0" presId="urn:microsoft.com/office/officeart/2005/8/layout/target3"/>
    <dgm:cxn modelId="{80E852D3-6AA4-4ED6-929D-3E4EB5B857F4}" type="presParOf" srcId="{333A1088-737F-45CB-B68E-254E46348037}" destId="{8BEBB6EC-1DAA-4CAC-8A25-BC0FCBD5DBD5}" srcOrd="14" destOrd="0" presId="urn:microsoft.com/office/officeart/2005/8/layout/target3"/>
    <dgm:cxn modelId="{259D9407-22C1-4AA0-B014-F9328BE7F135}" type="presParOf" srcId="{333A1088-737F-45CB-B68E-254E46348037}" destId="{AED2198E-93D5-4001-81B4-73124B309672}" srcOrd="15" destOrd="0" presId="urn:microsoft.com/office/officeart/2005/8/layout/target3"/>
    <dgm:cxn modelId="{4077F193-60F1-426F-A3EF-416DF3158BEA}" type="presParOf" srcId="{333A1088-737F-45CB-B68E-254E46348037}" destId="{2BE915AB-18AA-4053-B92C-3BFC9ED204BB}" srcOrd="16" destOrd="0" presId="urn:microsoft.com/office/officeart/2005/8/layout/target3"/>
    <dgm:cxn modelId="{057CB3FA-41C9-4699-9505-CB3E062F41DB}" type="presParOf" srcId="{333A1088-737F-45CB-B68E-254E46348037}" destId="{6BB5E863-4638-4E1D-BFDE-399D028AC4ED}" srcOrd="17" destOrd="0" presId="urn:microsoft.com/office/officeart/2005/8/layout/target3"/>
    <dgm:cxn modelId="{A8F170D5-316E-41E7-831D-38F19F31F46F}" type="presParOf" srcId="{333A1088-737F-45CB-B68E-254E46348037}" destId="{5A5FFA88-C948-4069-8E93-59FA12366E83}" srcOrd="18" destOrd="0" presId="urn:microsoft.com/office/officeart/2005/8/layout/target3"/>
    <dgm:cxn modelId="{67A24F2F-C537-4DC7-97FA-B48440EF211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Leon Hahn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NÁZEV:VY_52_INOVACE_16: Fyzika 8.ročník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TÉMA: Kapalnění</a:t>
          </a:r>
          <a:endParaRPr lang="cs-CZ" sz="2000" b="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A7BF72-1E46-445B-B7A8-E2475C5C785C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028843-9748-4651-A7A6-8168DDB4108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465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Jaromír </a:t>
            </a:r>
            <a:r>
              <a:rPr lang="cs-CZ" dirty="0" err="1" smtClean="0"/>
              <a:t>Nohavica@Všechno</a:t>
            </a:r>
            <a:r>
              <a:rPr lang="cs-CZ" dirty="0" smtClean="0"/>
              <a:t> je v normálu. </a:t>
            </a:r>
            <a:r>
              <a:rPr lang="cs-CZ" i="1" dirty="0" smtClean="0"/>
              <a:t>Www.youtube.com</a:t>
            </a:r>
            <a:r>
              <a:rPr lang="cs-CZ" dirty="0" smtClean="0"/>
              <a:t> [online]. 21.4.2010 [cit. 2012-02-12]. Dostupné z: http://www.youtube.com/watch?v=f3Hr9TeE8N0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4028843-9748-4651-A7A6-8168DDB41082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6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7490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117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016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5945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4491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7186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218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527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99310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78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0085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D38D59-CECB-4E6B-A561-1D567D993457}" type="datetimeFigureOut">
              <a:rPr lang="cs-CZ" smtClean="0"/>
              <a:t>13.2.2012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3ABC26-F42E-452F-A222-91722F1B92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525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://www.youtube.com/v/f3Hr9TeE8N0?version=3&amp;hl=cs_CZ" TargetMode="Externa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669280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28857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lze využít jako pomůcku při probírání změn skupenství- kapalnění</a:t>
            </a:r>
          </a:p>
          <a:p>
            <a:r>
              <a:rPr lang="cs-CZ" dirty="0" smtClean="0"/>
              <a:t>Lze využít jako zápis do sešitu</a:t>
            </a:r>
          </a:p>
          <a:p>
            <a:r>
              <a:rPr lang="cs-CZ" dirty="0" smtClean="0"/>
              <a:t>Obsahuje interaktivní vstup</a:t>
            </a:r>
          </a:p>
          <a:p>
            <a:r>
              <a:rPr lang="cs-CZ" dirty="0" smtClean="0"/>
              <a:t>Na závěr jsou přiloženy opakovací otázky pro lepší zapamatování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40769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Kapalnění (kondenzace)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Je děj opačný k vypařování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Jde o přechod skupenství plynného na kapalné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Vzniká při zchlazení plynu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Vzniká také při zvýšeném tlaku (molekuly se na sebe více natlačí)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8826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dirty="0" smtClean="0"/>
              <a:t>Kapalnění v uzavřené nádobě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425355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V uzavřené nádobě nastává tzv. </a:t>
            </a:r>
            <a:r>
              <a:rPr lang="cs-CZ" b="1" u="sng" dirty="0" smtClean="0"/>
              <a:t>ROVNOVÁŽNÝ STAV</a:t>
            </a:r>
            <a:r>
              <a:rPr lang="cs-CZ" dirty="0" smtClean="0"/>
              <a:t>- tolik kapaliny kolik se vypaří se ihned vrací kondenzací zpět</a:t>
            </a:r>
          </a:p>
          <a:p>
            <a:r>
              <a:rPr lang="cs-CZ" dirty="0" smtClean="0"/>
              <a:t>Říkáme, že je </a:t>
            </a:r>
            <a:r>
              <a:rPr lang="cs-CZ" b="1" u="sng" dirty="0" smtClean="0"/>
              <a:t>vzduch parami nasycen</a:t>
            </a:r>
          </a:p>
          <a:p>
            <a:r>
              <a:rPr lang="cs-CZ" dirty="0" smtClean="0"/>
              <a:t>(nápoje v uzavřených lahvích, atmosféra Země,….)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8822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Píseň o klimatických změnách pro zpestření výuky</a:t>
            </a:r>
            <a:endParaRPr lang="cs-CZ" dirty="0"/>
          </a:p>
        </p:txBody>
      </p:sp>
      <p:pic>
        <p:nvPicPr>
          <p:cNvPr id="4" name="f3Hr9TeE8N0?version=3&amp;hl=cs_CZ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979712" y="1844824"/>
            <a:ext cx="5544616" cy="415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28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Odpovězte písemně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se orosí studené zrcátko, když na ně dýchneme?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vzniká rosa?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vzniká déšť?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myslíme vyjádřením, že je vzduch parami nasycen?</a:t>
            </a:r>
            <a:endParaRPr lang="cs-CZ" dirty="0"/>
          </a:p>
        </p:txBody>
      </p:sp>
      <p:pic>
        <p:nvPicPr>
          <p:cNvPr id="1026" name="Picture 2" descr="C:\Users\08CC\AppData\Local\Microsoft\Windows\Temporary Internet Files\Content.IE5\S7687CZ2\MC9002224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33056"/>
            <a:ext cx="2880320" cy="2881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4530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Odpovězte písemně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Po dýchnutí teplé vodní páry se pára o zrcátko zchladí a zkapalní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Prudkým snížením teploty v noci zkapalní vodní pára v ovzduší- hlavně v létě (velké rozdíly teplot)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Při nasycení vzduchu vodní parou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To co se vypaří, to zkapalní- rovnovážný stav</a:t>
            </a:r>
            <a:endParaRPr lang="cs-CZ" dirty="0"/>
          </a:p>
        </p:txBody>
      </p:sp>
      <p:pic>
        <p:nvPicPr>
          <p:cNvPr id="2050" name="Picture 2" descr="C:\Users\08CC\AppData\Local\Microsoft\Windows\Temporary Internet Files\Content.IE5\DE4CGPLA\MC9003513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573016"/>
            <a:ext cx="1275030" cy="1789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65677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 je dílem autora 12.2. 2012</a:t>
            </a:r>
          </a:p>
          <a:p>
            <a:r>
              <a:rPr lang="cs-CZ" dirty="0" smtClean="0"/>
              <a:t>Obrázek: otevřená galerie Microsoft Office 12.2. 2012</a:t>
            </a:r>
          </a:p>
          <a:p>
            <a:r>
              <a:rPr lang="cs-CZ" dirty="0" smtClean="0"/>
              <a:t>video: </a:t>
            </a:r>
            <a:r>
              <a:rPr lang="cs-CZ" dirty="0"/>
              <a:t>Jaromír </a:t>
            </a:r>
            <a:r>
              <a:rPr lang="cs-CZ" dirty="0" err="1"/>
              <a:t>Nohavica@Všechno</a:t>
            </a:r>
            <a:r>
              <a:rPr lang="cs-CZ" dirty="0"/>
              <a:t> je v normálu. </a:t>
            </a:r>
            <a:r>
              <a:rPr lang="cs-CZ" i="1" dirty="0"/>
              <a:t>Www.youtube.com</a:t>
            </a:r>
            <a:r>
              <a:rPr lang="cs-CZ" dirty="0"/>
              <a:t> [online]. 21.4.2010 [cit. 2012-02-12]. Dostupné z: http://www.youtube.com/watch?v=f3Hr9TeE8N0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2546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279</Words>
  <Application>Microsoft Office PowerPoint</Application>
  <PresentationFormat>Předvádění na obrazovce (4:3)</PresentationFormat>
  <Paragraphs>36</Paragraphs>
  <Slides>8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Anotace:</vt:lpstr>
      <vt:lpstr>Kapalnění (kondenzace)</vt:lpstr>
      <vt:lpstr>Kapalnění v uzavřené nádobě</vt:lpstr>
      <vt:lpstr>Píseň o klimatických změnách pro zpestření výuky</vt:lpstr>
      <vt:lpstr>Odpovězte písemně na otázky</vt:lpstr>
      <vt:lpstr>Odpovězte písemně na otázky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08CC</dc:creator>
  <cp:lastModifiedBy>08CC</cp:lastModifiedBy>
  <cp:revision>8</cp:revision>
  <dcterms:created xsi:type="dcterms:W3CDTF">2012-02-12T17:26:34Z</dcterms:created>
  <dcterms:modified xsi:type="dcterms:W3CDTF">2012-02-13T14:49:26Z</dcterms:modified>
</cp:coreProperties>
</file>