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5" r:id="rId3"/>
    <p:sldId id="256" r:id="rId4"/>
    <p:sldId id="258" r:id="rId5"/>
    <p:sldId id="259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NÁZEV:VY_52_INOVACE_17: </a:t>
          </a:r>
          <a:r>
            <a:rPr lang="cs-CZ" sz="2000" dirty="0" smtClean="0"/>
            <a:t>Fyzika </a:t>
          </a:r>
          <a:r>
            <a:rPr lang="cs-CZ" sz="2000" dirty="0" smtClean="0"/>
            <a:t>6.ročník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</a:t>
          </a:r>
          <a:r>
            <a:rPr lang="cs-CZ" sz="2000" b="0" dirty="0" smtClean="0"/>
            <a:t>jednotky délky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3AF4527-D1C1-4216-B9C2-9D5C684FE48F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2990DA4-D435-43B3-BD3A-A5C6F1624E5D}" type="presOf" srcId="{D1D4F407-5343-4D3F-B5B9-D407B03CAEB4}" destId="{D005CE8C-CC26-4C3E-AC11-E15060ECD759}" srcOrd="0" destOrd="0" presId="urn:microsoft.com/office/officeart/2005/8/layout/target3"/>
    <dgm:cxn modelId="{BB6C1A5D-8FDE-4C66-8665-967DACFC1648}" type="presOf" srcId="{D1B46980-6531-4606-95E6-44980827E919}" destId="{6140AFEC-043D-4C43-A2F9-D0F5331DF3A3}" srcOrd="0" destOrd="0" presId="urn:microsoft.com/office/officeart/2005/8/layout/target3"/>
    <dgm:cxn modelId="{71BD9395-3EB3-4D7C-9E39-5EB6D41FAEB7}" type="presOf" srcId="{D8197B8C-B260-4A16-BDF4-0947B075E274}" destId="{25B08C86-7E15-44DC-BE7F-FFB55DD49D12}" srcOrd="0" destOrd="0" presId="urn:microsoft.com/office/officeart/2005/8/layout/target3"/>
    <dgm:cxn modelId="{A2F08760-4275-45EA-9FAB-922865C8C2DD}" type="presOf" srcId="{4C35D32F-0EAB-4CD7-82EE-45574DC2A586}" destId="{890E4F0B-2866-4A3F-A3C7-2A14B1797930}" srcOrd="1" destOrd="0" presId="urn:microsoft.com/office/officeart/2005/8/layout/target3"/>
    <dgm:cxn modelId="{98B8C47C-BF04-4932-BFA7-5D48C3C65A05}" type="presOf" srcId="{D1D4F407-5343-4D3F-B5B9-D407B03CAEB4}" destId="{AED2198E-93D5-4001-81B4-73124B309672}" srcOrd="1" destOrd="0" presId="urn:microsoft.com/office/officeart/2005/8/layout/target3"/>
    <dgm:cxn modelId="{CB2AC077-D5F8-4261-ADFC-11CBA8B5C28E}" type="presOf" srcId="{757F3AB3-0718-4624-B441-E567A8F0AB56}" destId="{333A1088-737F-45CB-B68E-254E46348037}" srcOrd="0" destOrd="0" presId="urn:microsoft.com/office/officeart/2005/8/layout/target3"/>
    <dgm:cxn modelId="{67156269-5022-474E-96C5-E8835772CED6}" type="presOf" srcId="{D8197B8C-B260-4A16-BDF4-0947B075E274}" destId="{5A5FFA88-C948-4069-8E93-59FA12366E83}" srcOrd="1" destOrd="0" presId="urn:microsoft.com/office/officeart/2005/8/layout/target3"/>
    <dgm:cxn modelId="{1E1DAE89-3884-411C-8804-0D404D9752F9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EBBA10D-8416-40FE-AC8C-707F39E7D435}" type="presOf" srcId="{B651F6E3-6281-48DB-9319-2AEAFDAE7572}" destId="{6BB5E863-4638-4E1D-BFDE-399D028AC4ED}" srcOrd="1" destOrd="0" presId="urn:microsoft.com/office/officeart/2005/8/layout/target3"/>
    <dgm:cxn modelId="{B185947D-D5C1-4EE4-BFBC-28CE9DE55987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3C48FE4-9924-4F10-9B03-FA9A27E5E01A}" type="presParOf" srcId="{333A1088-737F-45CB-B68E-254E46348037}" destId="{F5ABB229-8D3B-4694-996A-96F23CF14429}" srcOrd="0" destOrd="0" presId="urn:microsoft.com/office/officeart/2005/8/layout/target3"/>
    <dgm:cxn modelId="{C11E1803-A899-4906-B037-51CB6E6047AA}" type="presParOf" srcId="{333A1088-737F-45CB-B68E-254E46348037}" destId="{F41139FD-01EE-4571-8B17-4FB00FC51163}" srcOrd="1" destOrd="0" presId="urn:microsoft.com/office/officeart/2005/8/layout/target3"/>
    <dgm:cxn modelId="{6C663663-91A9-498C-ABB8-C0B9F707FFB0}" type="presParOf" srcId="{333A1088-737F-45CB-B68E-254E46348037}" destId="{D005CE8C-CC26-4C3E-AC11-E15060ECD759}" srcOrd="2" destOrd="0" presId="urn:microsoft.com/office/officeart/2005/8/layout/target3"/>
    <dgm:cxn modelId="{E4401DB3-8CBF-4741-818C-279F3F2AB6DE}" type="presParOf" srcId="{333A1088-737F-45CB-B68E-254E46348037}" destId="{2C702D82-9B77-49B7-9568-BB8EB47C3372}" srcOrd="3" destOrd="0" presId="urn:microsoft.com/office/officeart/2005/8/layout/target3"/>
    <dgm:cxn modelId="{7E24295F-2A9D-49C5-983B-702A6FD9614A}" type="presParOf" srcId="{333A1088-737F-45CB-B68E-254E46348037}" destId="{A52A0455-90FF-4808-ABD0-F02540D31D5A}" srcOrd="4" destOrd="0" presId="urn:microsoft.com/office/officeart/2005/8/layout/target3"/>
    <dgm:cxn modelId="{BDBB3473-B556-41C5-A585-95D088EAC6D7}" type="presParOf" srcId="{333A1088-737F-45CB-B68E-254E46348037}" destId="{6140AFEC-043D-4C43-A2F9-D0F5331DF3A3}" srcOrd="5" destOrd="0" presId="urn:microsoft.com/office/officeart/2005/8/layout/target3"/>
    <dgm:cxn modelId="{412460DE-0C00-4313-9939-3D2931B28C7D}" type="presParOf" srcId="{333A1088-737F-45CB-B68E-254E46348037}" destId="{9358AC05-5D7D-4327-9F80-1AD486AEA664}" srcOrd="6" destOrd="0" presId="urn:microsoft.com/office/officeart/2005/8/layout/target3"/>
    <dgm:cxn modelId="{800E640F-EBDC-4B57-B126-DA49EE63D009}" type="presParOf" srcId="{333A1088-737F-45CB-B68E-254E46348037}" destId="{313FC574-E1CD-4FB4-B054-0B805CE0447D}" srcOrd="7" destOrd="0" presId="urn:microsoft.com/office/officeart/2005/8/layout/target3"/>
    <dgm:cxn modelId="{63D85191-ED11-4D61-B84D-72C1F1F43071}" type="presParOf" srcId="{333A1088-737F-45CB-B68E-254E46348037}" destId="{619D679B-A015-4ECF-8348-D1034C574F40}" srcOrd="8" destOrd="0" presId="urn:microsoft.com/office/officeart/2005/8/layout/target3"/>
    <dgm:cxn modelId="{4736032B-70FD-47EB-8C75-7DA791F62563}" type="presParOf" srcId="{333A1088-737F-45CB-B68E-254E46348037}" destId="{322283A8-4A27-4CDA-BAE3-F381106A9174}" srcOrd="9" destOrd="0" presId="urn:microsoft.com/office/officeart/2005/8/layout/target3"/>
    <dgm:cxn modelId="{3A676E8C-00B4-48FD-9015-135822926E53}" type="presParOf" srcId="{333A1088-737F-45CB-B68E-254E46348037}" destId="{FFC9F71D-1B4F-4AD9-A4A6-86ADEFC8AF5C}" srcOrd="10" destOrd="0" presId="urn:microsoft.com/office/officeart/2005/8/layout/target3"/>
    <dgm:cxn modelId="{3548E80B-9864-4770-ACFD-2FD2898D00D4}" type="presParOf" srcId="{333A1088-737F-45CB-B68E-254E46348037}" destId="{25B08C86-7E15-44DC-BE7F-FFB55DD49D12}" srcOrd="11" destOrd="0" presId="urn:microsoft.com/office/officeart/2005/8/layout/target3"/>
    <dgm:cxn modelId="{C2869C83-A8BD-4E37-807B-446DE61BA103}" type="presParOf" srcId="{333A1088-737F-45CB-B68E-254E46348037}" destId="{76644BE8-9D7C-4C09-B250-3D10AF48CBB7}" srcOrd="12" destOrd="0" presId="urn:microsoft.com/office/officeart/2005/8/layout/target3"/>
    <dgm:cxn modelId="{1ABB4A7B-3DF8-40C2-9D8B-E27FAE78C327}" type="presParOf" srcId="{333A1088-737F-45CB-B68E-254E46348037}" destId="{EE85B701-7295-41C0-BA7A-34D3756A2AE6}" srcOrd="13" destOrd="0" presId="urn:microsoft.com/office/officeart/2005/8/layout/target3"/>
    <dgm:cxn modelId="{9F195702-DA02-4FAD-B87E-CA3A939D5C11}" type="presParOf" srcId="{333A1088-737F-45CB-B68E-254E46348037}" destId="{8BEBB6EC-1DAA-4CAC-8A25-BC0FCBD5DBD5}" srcOrd="14" destOrd="0" presId="urn:microsoft.com/office/officeart/2005/8/layout/target3"/>
    <dgm:cxn modelId="{09EA6F80-5E7C-4D6F-98D0-21FB60896BC3}" type="presParOf" srcId="{333A1088-737F-45CB-B68E-254E46348037}" destId="{AED2198E-93D5-4001-81B4-73124B309672}" srcOrd="15" destOrd="0" presId="urn:microsoft.com/office/officeart/2005/8/layout/target3"/>
    <dgm:cxn modelId="{1341461F-F790-4454-A377-3BD1913ED9C0}" type="presParOf" srcId="{333A1088-737F-45CB-B68E-254E46348037}" destId="{2BE915AB-18AA-4053-B92C-3BFC9ED204BB}" srcOrd="16" destOrd="0" presId="urn:microsoft.com/office/officeart/2005/8/layout/target3"/>
    <dgm:cxn modelId="{BF2B6F0E-CD8D-4EDF-9475-2C5EED4F20B5}" type="presParOf" srcId="{333A1088-737F-45CB-B68E-254E46348037}" destId="{6BB5E863-4638-4E1D-BFDE-399D028AC4ED}" srcOrd="17" destOrd="0" presId="urn:microsoft.com/office/officeart/2005/8/layout/target3"/>
    <dgm:cxn modelId="{57063CDE-7F44-48D4-90A8-00CC71BFC762}" type="presParOf" srcId="{333A1088-737F-45CB-B68E-254E46348037}" destId="{5A5FFA88-C948-4069-8E93-59FA12366E83}" srcOrd="18" destOrd="0" presId="urn:microsoft.com/office/officeart/2005/8/layout/target3"/>
    <dgm:cxn modelId="{FA44470C-F55A-4C24-B99C-C51849D3EE8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NÁZEV:VY_52_INOVACE_17: </a:t>
          </a:r>
          <a:r>
            <a:rPr lang="cs-CZ" sz="2000" kern="1200" dirty="0" smtClean="0"/>
            <a:t>Fyzika </a:t>
          </a:r>
          <a:r>
            <a:rPr lang="cs-CZ" sz="2000" kern="1200" dirty="0" smtClean="0"/>
            <a:t>6.ročník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</a:t>
          </a:r>
          <a:r>
            <a:rPr lang="cs-CZ" sz="2000" b="0" kern="1200" dirty="0" smtClean="0"/>
            <a:t>jednotky délky</a:t>
          </a:r>
          <a:endParaRPr lang="cs-CZ" sz="2000" b="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22D57-DCFC-4DE9-B3B9-62D711A66364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76383-8E56-4B1C-9147-E67778CA04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74564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22D57-DCFC-4DE9-B3B9-62D711A66364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76383-8E56-4B1C-9147-E67778CA04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3498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22D57-DCFC-4DE9-B3B9-62D711A66364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76383-8E56-4B1C-9147-E67778CA04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48248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22D57-DCFC-4DE9-B3B9-62D711A66364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76383-8E56-4B1C-9147-E67778CA04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6527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22D57-DCFC-4DE9-B3B9-62D711A66364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76383-8E56-4B1C-9147-E67778CA04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3073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22D57-DCFC-4DE9-B3B9-62D711A66364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76383-8E56-4B1C-9147-E67778CA04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5744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22D57-DCFC-4DE9-B3B9-62D711A66364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76383-8E56-4B1C-9147-E67778CA04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6077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22D57-DCFC-4DE9-B3B9-62D711A66364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76383-8E56-4B1C-9147-E67778CA04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66291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22D57-DCFC-4DE9-B3B9-62D711A66364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76383-8E56-4B1C-9147-E67778CA04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16541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22D57-DCFC-4DE9-B3B9-62D711A66364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76383-8E56-4B1C-9147-E67778CA04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517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22D57-DCFC-4DE9-B3B9-62D711A66364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76383-8E56-4B1C-9147-E67778CA04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59339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322D57-DCFC-4DE9-B3B9-62D711A66364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376383-8E56-4B1C-9147-E67778CA04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79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4066517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1053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přiřazují správné dvojice přímo fixem na interaktivní tabuli a současně vypisují do cvičných sešitů</a:t>
            </a:r>
          </a:p>
          <a:p>
            <a:r>
              <a:rPr lang="cs-CZ" dirty="0" smtClean="0"/>
              <a:t>V další části žáci hledají chyby v převodech a opravují je</a:t>
            </a:r>
          </a:p>
          <a:p>
            <a:r>
              <a:rPr lang="cs-CZ" dirty="0" smtClean="0"/>
              <a:t>Závěrečný úkol procvičuje pochopení posloupnosti jednotek</a:t>
            </a:r>
          </a:p>
        </p:txBody>
      </p:sp>
    </p:spTree>
    <p:extLst>
      <p:ext uri="{BB962C8B-B14F-4D97-AF65-F5344CB8AC3E}">
        <p14:creationId xmlns:p14="http://schemas.microsoft.com/office/powerpoint/2010/main" val="3951455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Spojte správné dvojice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504056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1 m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28 dm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0,558 km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14,25 mm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0,42 m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88 km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038600" cy="518457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10 mm</a:t>
            </a:r>
          </a:p>
          <a:p>
            <a:pPr marL="0" indent="0">
              <a:buNone/>
            </a:pPr>
            <a:r>
              <a:rPr lang="cs-CZ" dirty="0" smtClean="0"/>
              <a:t>100 cm</a:t>
            </a:r>
          </a:p>
          <a:p>
            <a:pPr marL="0" indent="0">
              <a:buNone/>
            </a:pPr>
            <a:r>
              <a:rPr lang="cs-CZ" dirty="0" smtClean="0"/>
              <a:t>2,8 cm</a:t>
            </a:r>
          </a:p>
          <a:p>
            <a:pPr marL="0" indent="0">
              <a:buNone/>
            </a:pPr>
            <a:r>
              <a:rPr lang="cs-CZ" dirty="0" smtClean="0"/>
              <a:t>2,8 m</a:t>
            </a:r>
          </a:p>
          <a:p>
            <a:pPr marL="0" indent="0">
              <a:buNone/>
            </a:pPr>
            <a:r>
              <a:rPr lang="cs-CZ" dirty="0" smtClean="0"/>
              <a:t>5,58 dm</a:t>
            </a:r>
          </a:p>
          <a:p>
            <a:pPr marL="0" indent="0">
              <a:buNone/>
            </a:pPr>
            <a:r>
              <a:rPr lang="cs-CZ" dirty="0" smtClean="0"/>
              <a:t>558 m</a:t>
            </a:r>
          </a:p>
          <a:p>
            <a:pPr marL="0" indent="0">
              <a:buNone/>
            </a:pPr>
            <a:r>
              <a:rPr lang="cs-CZ" dirty="0" smtClean="0"/>
              <a:t>1,425 cm</a:t>
            </a:r>
          </a:p>
          <a:p>
            <a:pPr marL="0" indent="0">
              <a:buNone/>
            </a:pPr>
            <a:r>
              <a:rPr lang="cs-CZ" dirty="0" smtClean="0"/>
              <a:t>142,5 cm</a:t>
            </a:r>
          </a:p>
          <a:p>
            <a:pPr marL="0" indent="0">
              <a:buNone/>
            </a:pPr>
            <a:r>
              <a:rPr lang="cs-CZ" dirty="0" smtClean="0"/>
              <a:t>420 km</a:t>
            </a:r>
          </a:p>
          <a:p>
            <a:pPr marL="0" indent="0">
              <a:buNone/>
            </a:pPr>
            <a:r>
              <a:rPr lang="cs-CZ" dirty="0" smtClean="0"/>
              <a:t>420 mm</a:t>
            </a:r>
          </a:p>
          <a:p>
            <a:pPr marL="0" indent="0">
              <a:buNone/>
            </a:pPr>
            <a:r>
              <a:rPr lang="cs-CZ" dirty="0" smtClean="0"/>
              <a:t>8,8 m</a:t>
            </a:r>
          </a:p>
          <a:p>
            <a:pPr marL="0" indent="0">
              <a:buNone/>
            </a:pPr>
            <a:r>
              <a:rPr lang="cs-CZ" dirty="0" smtClean="0"/>
              <a:t>88 000 m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91379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Spojte správné dvojice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504056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1 m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28 dm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0,558 km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14,25 mm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0,42 m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88 km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038600" cy="518457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10 mm</a:t>
            </a:r>
          </a:p>
          <a:p>
            <a:pPr marL="0" indent="0">
              <a:buNone/>
            </a:pPr>
            <a:r>
              <a:rPr lang="cs-CZ" dirty="0" smtClean="0"/>
              <a:t>100 cm</a:t>
            </a:r>
          </a:p>
          <a:p>
            <a:pPr marL="0" indent="0">
              <a:buNone/>
            </a:pPr>
            <a:r>
              <a:rPr lang="cs-CZ" dirty="0" smtClean="0"/>
              <a:t>2,8 cm</a:t>
            </a:r>
          </a:p>
          <a:p>
            <a:pPr marL="0" indent="0">
              <a:buNone/>
            </a:pPr>
            <a:r>
              <a:rPr lang="cs-CZ" dirty="0" smtClean="0"/>
              <a:t>2,8 m</a:t>
            </a:r>
          </a:p>
          <a:p>
            <a:pPr marL="0" indent="0">
              <a:buNone/>
            </a:pPr>
            <a:r>
              <a:rPr lang="cs-CZ" dirty="0" smtClean="0"/>
              <a:t>5,58 dm</a:t>
            </a:r>
          </a:p>
          <a:p>
            <a:pPr marL="0" indent="0">
              <a:buNone/>
            </a:pPr>
            <a:r>
              <a:rPr lang="cs-CZ" dirty="0" smtClean="0"/>
              <a:t>558 m</a:t>
            </a:r>
          </a:p>
          <a:p>
            <a:pPr marL="0" indent="0">
              <a:buNone/>
            </a:pPr>
            <a:r>
              <a:rPr lang="cs-CZ" dirty="0" smtClean="0"/>
              <a:t>1,425 cm</a:t>
            </a:r>
          </a:p>
          <a:p>
            <a:pPr marL="0" indent="0">
              <a:buNone/>
            </a:pPr>
            <a:r>
              <a:rPr lang="cs-CZ" dirty="0" smtClean="0"/>
              <a:t>142,5 cm</a:t>
            </a:r>
          </a:p>
          <a:p>
            <a:pPr marL="0" indent="0">
              <a:buNone/>
            </a:pPr>
            <a:r>
              <a:rPr lang="cs-CZ" dirty="0" smtClean="0"/>
              <a:t>420 km</a:t>
            </a:r>
          </a:p>
          <a:p>
            <a:pPr marL="0" indent="0">
              <a:buNone/>
            </a:pPr>
            <a:r>
              <a:rPr lang="cs-CZ" dirty="0" smtClean="0"/>
              <a:t>420 mm</a:t>
            </a:r>
          </a:p>
          <a:p>
            <a:pPr marL="0" indent="0">
              <a:buNone/>
            </a:pPr>
            <a:r>
              <a:rPr lang="cs-CZ" dirty="0" smtClean="0"/>
              <a:t>8,8 m</a:t>
            </a:r>
          </a:p>
          <a:p>
            <a:pPr marL="0" indent="0">
              <a:buNone/>
            </a:pPr>
            <a:r>
              <a:rPr lang="cs-CZ" dirty="0" smtClean="0"/>
              <a:t>88 000 m</a:t>
            </a:r>
          </a:p>
          <a:p>
            <a:endParaRPr lang="cs-CZ" dirty="0" smtClean="0"/>
          </a:p>
        </p:txBody>
      </p:sp>
      <p:sp>
        <p:nvSpPr>
          <p:cNvPr id="3" name="Volný tvar 2"/>
          <p:cNvSpPr/>
          <p:nvPr/>
        </p:nvSpPr>
        <p:spPr>
          <a:xfrm>
            <a:off x="1593273" y="1731818"/>
            <a:ext cx="3131127" cy="277091"/>
          </a:xfrm>
          <a:custGeom>
            <a:avLst/>
            <a:gdLst>
              <a:gd name="connsiteX0" fmla="*/ 0 w 3131127"/>
              <a:gd name="connsiteY0" fmla="*/ 0 h 277091"/>
              <a:gd name="connsiteX1" fmla="*/ 1274618 w 3131127"/>
              <a:gd name="connsiteY1" fmla="*/ 13855 h 277091"/>
              <a:gd name="connsiteX2" fmla="*/ 1316182 w 3131127"/>
              <a:gd name="connsiteY2" fmla="*/ 41564 h 277091"/>
              <a:gd name="connsiteX3" fmla="*/ 1371600 w 3131127"/>
              <a:gd name="connsiteY3" fmla="*/ 83127 h 277091"/>
              <a:gd name="connsiteX4" fmla="*/ 1399309 w 3131127"/>
              <a:gd name="connsiteY4" fmla="*/ 110837 h 277091"/>
              <a:gd name="connsiteX5" fmla="*/ 1468582 w 3131127"/>
              <a:gd name="connsiteY5" fmla="*/ 152400 h 277091"/>
              <a:gd name="connsiteX6" fmla="*/ 1524000 w 3131127"/>
              <a:gd name="connsiteY6" fmla="*/ 193964 h 277091"/>
              <a:gd name="connsiteX7" fmla="*/ 1579418 w 3131127"/>
              <a:gd name="connsiteY7" fmla="*/ 221673 h 277091"/>
              <a:gd name="connsiteX8" fmla="*/ 2202872 w 3131127"/>
              <a:gd name="connsiteY8" fmla="*/ 235527 h 277091"/>
              <a:gd name="connsiteX9" fmla="*/ 2327563 w 3131127"/>
              <a:gd name="connsiteY9" fmla="*/ 249382 h 277091"/>
              <a:gd name="connsiteX10" fmla="*/ 2382982 w 3131127"/>
              <a:gd name="connsiteY10" fmla="*/ 263237 h 277091"/>
              <a:gd name="connsiteX11" fmla="*/ 2770909 w 3131127"/>
              <a:gd name="connsiteY11" fmla="*/ 277091 h 277091"/>
              <a:gd name="connsiteX12" fmla="*/ 2992582 w 3131127"/>
              <a:gd name="connsiteY12" fmla="*/ 263237 h 277091"/>
              <a:gd name="connsiteX13" fmla="*/ 3131127 w 3131127"/>
              <a:gd name="connsiteY13" fmla="*/ 235527 h 2770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3131127" h="277091">
                <a:moveTo>
                  <a:pt x="0" y="0"/>
                </a:moveTo>
                <a:cubicBezTo>
                  <a:pt x="424873" y="4618"/>
                  <a:pt x="849932" y="444"/>
                  <a:pt x="1274618" y="13855"/>
                </a:cubicBezTo>
                <a:cubicBezTo>
                  <a:pt x="1291261" y="14381"/>
                  <a:pt x="1302632" y="31886"/>
                  <a:pt x="1316182" y="41564"/>
                </a:cubicBezTo>
                <a:cubicBezTo>
                  <a:pt x="1334972" y="54985"/>
                  <a:pt x="1353861" y="68345"/>
                  <a:pt x="1371600" y="83127"/>
                </a:cubicBezTo>
                <a:cubicBezTo>
                  <a:pt x="1381635" y="91489"/>
                  <a:pt x="1388680" y="103245"/>
                  <a:pt x="1399309" y="110837"/>
                </a:cubicBezTo>
                <a:cubicBezTo>
                  <a:pt x="1421221" y="126489"/>
                  <a:pt x="1446176" y="137463"/>
                  <a:pt x="1468582" y="152400"/>
                </a:cubicBezTo>
                <a:cubicBezTo>
                  <a:pt x="1487795" y="165209"/>
                  <a:pt x="1504419" y="181726"/>
                  <a:pt x="1524000" y="193964"/>
                </a:cubicBezTo>
                <a:cubicBezTo>
                  <a:pt x="1541514" y="204910"/>
                  <a:pt x="1558804" y="220411"/>
                  <a:pt x="1579418" y="221673"/>
                </a:cubicBezTo>
                <a:cubicBezTo>
                  <a:pt x="1786899" y="234376"/>
                  <a:pt x="1995054" y="230909"/>
                  <a:pt x="2202872" y="235527"/>
                </a:cubicBezTo>
                <a:cubicBezTo>
                  <a:pt x="2244436" y="240145"/>
                  <a:pt x="2286230" y="243023"/>
                  <a:pt x="2327563" y="249382"/>
                </a:cubicBezTo>
                <a:cubicBezTo>
                  <a:pt x="2346383" y="252277"/>
                  <a:pt x="2363978" y="262049"/>
                  <a:pt x="2382982" y="263237"/>
                </a:cubicBezTo>
                <a:cubicBezTo>
                  <a:pt x="2512121" y="271308"/>
                  <a:pt x="2641600" y="272473"/>
                  <a:pt x="2770909" y="277091"/>
                </a:cubicBezTo>
                <a:cubicBezTo>
                  <a:pt x="2844800" y="272473"/>
                  <a:pt x="2919226" y="273240"/>
                  <a:pt x="2992582" y="263237"/>
                </a:cubicBezTo>
                <a:cubicBezTo>
                  <a:pt x="3238626" y="229685"/>
                  <a:pt x="2954547" y="235527"/>
                  <a:pt x="3131127" y="235527"/>
                </a:cubicBez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1814945" y="2341418"/>
            <a:ext cx="2867891" cy="461755"/>
          </a:xfrm>
          <a:custGeom>
            <a:avLst/>
            <a:gdLst>
              <a:gd name="connsiteX0" fmla="*/ 0 w 2867891"/>
              <a:gd name="connsiteY0" fmla="*/ 0 h 461755"/>
              <a:gd name="connsiteX1" fmla="*/ 374073 w 2867891"/>
              <a:gd name="connsiteY1" fmla="*/ 41564 h 461755"/>
              <a:gd name="connsiteX2" fmla="*/ 443346 w 2867891"/>
              <a:gd name="connsiteY2" fmla="*/ 55418 h 461755"/>
              <a:gd name="connsiteX3" fmla="*/ 623455 w 2867891"/>
              <a:gd name="connsiteY3" fmla="*/ 69273 h 461755"/>
              <a:gd name="connsiteX4" fmla="*/ 692728 w 2867891"/>
              <a:gd name="connsiteY4" fmla="*/ 83127 h 461755"/>
              <a:gd name="connsiteX5" fmla="*/ 1108364 w 2867891"/>
              <a:gd name="connsiteY5" fmla="*/ 110837 h 461755"/>
              <a:gd name="connsiteX6" fmla="*/ 1634837 w 2867891"/>
              <a:gd name="connsiteY6" fmla="*/ 152400 h 461755"/>
              <a:gd name="connsiteX7" fmla="*/ 1704110 w 2867891"/>
              <a:gd name="connsiteY7" fmla="*/ 166255 h 461755"/>
              <a:gd name="connsiteX8" fmla="*/ 1787237 w 2867891"/>
              <a:gd name="connsiteY8" fmla="*/ 180109 h 461755"/>
              <a:gd name="connsiteX9" fmla="*/ 1884219 w 2867891"/>
              <a:gd name="connsiteY9" fmla="*/ 207818 h 461755"/>
              <a:gd name="connsiteX10" fmla="*/ 1953491 w 2867891"/>
              <a:gd name="connsiteY10" fmla="*/ 221673 h 461755"/>
              <a:gd name="connsiteX11" fmla="*/ 2147455 w 2867891"/>
              <a:gd name="connsiteY11" fmla="*/ 235527 h 461755"/>
              <a:gd name="connsiteX12" fmla="*/ 2272146 w 2867891"/>
              <a:gd name="connsiteY12" fmla="*/ 304800 h 461755"/>
              <a:gd name="connsiteX13" fmla="*/ 2327564 w 2867891"/>
              <a:gd name="connsiteY13" fmla="*/ 360218 h 461755"/>
              <a:gd name="connsiteX14" fmla="*/ 2369128 w 2867891"/>
              <a:gd name="connsiteY14" fmla="*/ 387927 h 461755"/>
              <a:gd name="connsiteX15" fmla="*/ 2396837 w 2867891"/>
              <a:gd name="connsiteY15" fmla="*/ 415637 h 461755"/>
              <a:gd name="connsiteX16" fmla="*/ 2479964 w 2867891"/>
              <a:gd name="connsiteY16" fmla="*/ 443346 h 461755"/>
              <a:gd name="connsiteX17" fmla="*/ 2867891 w 2867891"/>
              <a:gd name="connsiteY17" fmla="*/ 457200 h 461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867891" h="461755">
                <a:moveTo>
                  <a:pt x="0" y="0"/>
                </a:moveTo>
                <a:cubicBezTo>
                  <a:pt x="186243" y="62080"/>
                  <a:pt x="17370" y="14125"/>
                  <a:pt x="374073" y="41564"/>
                </a:cubicBezTo>
                <a:cubicBezTo>
                  <a:pt x="397552" y="43370"/>
                  <a:pt x="419942" y="52818"/>
                  <a:pt x="443346" y="55418"/>
                </a:cubicBezTo>
                <a:cubicBezTo>
                  <a:pt x="503191" y="62067"/>
                  <a:pt x="563419" y="64655"/>
                  <a:pt x="623455" y="69273"/>
                </a:cubicBezTo>
                <a:cubicBezTo>
                  <a:pt x="646546" y="73891"/>
                  <a:pt x="669266" y="81116"/>
                  <a:pt x="692728" y="83127"/>
                </a:cubicBezTo>
                <a:cubicBezTo>
                  <a:pt x="831074" y="94985"/>
                  <a:pt x="1108364" y="110837"/>
                  <a:pt x="1108364" y="110837"/>
                </a:cubicBezTo>
                <a:cubicBezTo>
                  <a:pt x="1356965" y="152269"/>
                  <a:pt x="1061102" y="105881"/>
                  <a:pt x="1634837" y="152400"/>
                </a:cubicBezTo>
                <a:cubicBezTo>
                  <a:pt x="1658308" y="154303"/>
                  <a:pt x="1680942" y="162043"/>
                  <a:pt x="1704110" y="166255"/>
                </a:cubicBezTo>
                <a:cubicBezTo>
                  <a:pt x="1731748" y="171280"/>
                  <a:pt x="1759528" y="175491"/>
                  <a:pt x="1787237" y="180109"/>
                </a:cubicBezTo>
                <a:cubicBezTo>
                  <a:pt x="1833530" y="195541"/>
                  <a:pt x="1832018" y="196218"/>
                  <a:pt x="1884219" y="207818"/>
                </a:cubicBezTo>
                <a:cubicBezTo>
                  <a:pt x="1907206" y="212926"/>
                  <a:pt x="1930072" y="219208"/>
                  <a:pt x="1953491" y="221673"/>
                </a:cubicBezTo>
                <a:cubicBezTo>
                  <a:pt x="2017954" y="228459"/>
                  <a:pt x="2082800" y="230909"/>
                  <a:pt x="2147455" y="235527"/>
                </a:cubicBezTo>
                <a:cubicBezTo>
                  <a:pt x="2199720" y="252949"/>
                  <a:pt x="2224507" y="257161"/>
                  <a:pt x="2272146" y="304800"/>
                </a:cubicBezTo>
                <a:cubicBezTo>
                  <a:pt x="2290619" y="323273"/>
                  <a:pt x="2307729" y="343217"/>
                  <a:pt x="2327564" y="360218"/>
                </a:cubicBezTo>
                <a:cubicBezTo>
                  <a:pt x="2340207" y="371054"/>
                  <a:pt x="2356126" y="377525"/>
                  <a:pt x="2369128" y="387927"/>
                </a:cubicBezTo>
                <a:cubicBezTo>
                  <a:pt x="2379328" y="396087"/>
                  <a:pt x="2385154" y="409795"/>
                  <a:pt x="2396837" y="415637"/>
                </a:cubicBezTo>
                <a:cubicBezTo>
                  <a:pt x="2422961" y="428699"/>
                  <a:pt x="2451154" y="438544"/>
                  <a:pt x="2479964" y="443346"/>
                </a:cubicBezTo>
                <a:cubicBezTo>
                  <a:pt x="2663309" y="473902"/>
                  <a:pt x="2535000" y="457200"/>
                  <a:pt x="2867891" y="45720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2230582" y="2937164"/>
            <a:ext cx="2521527" cy="569054"/>
          </a:xfrm>
          <a:custGeom>
            <a:avLst/>
            <a:gdLst>
              <a:gd name="connsiteX0" fmla="*/ 0 w 2521527"/>
              <a:gd name="connsiteY0" fmla="*/ 0 h 569054"/>
              <a:gd name="connsiteX1" fmla="*/ 96982 w 2521527"/>
              <a:gd name="connsiteY1" fmla="*/ 13854 h 569054"/>
              <a:gd name="connsiteX2" fmla="*/ 207818 w 2521527"/>
              <a:gd name="connsiteY2" fmla="*/ 55418 h 569054"/>
              <a:gd name="connsiteX3" fmla="*/ 387927 w 2521527"/>
              <a:gd name="connsiteY3" fmla="*/ 83127 h 569054"/>
              <a:gd name="connsiteX4" fmla="*/ 554182 w 2521527"/>
              <a:gd name="connsiteY4" fmla="*/ 152400 h 569054"/>
              <a:gd name="connsiteX5" fmla="*/ 651163 w 2521527"/>
              <a:gd name="connsiteY5" fmla="*/ 166254 h 569054"/>
              <a:gd name="connsiteX6" fmla="*/ 900545 w 2521527"/>
              <a:gd name="connsiteY6" fmla="*/ 235527 h 569054"/>
              <a:gd name="connsiteX7" fmla="*/ 1039091 w 2521527"/>
              <a:gd name="connsiteY7" fmla="*/ 249381 h 569054"/>
              <a:gd name="connsiteX8" fmla="*/ 1842654 w 2521527"/>
              <a:gd name="connsiteY8" fmla="*/ 290945 h 569054"/>
              <a:gd name="connsiteX9" fmla="*/ 1884218 w 2521527"/>
              <a:gd name="connsiteY9" fmla="*/ 304800 h 569054"/>
              <a:gd name="connsiteX10" fmla="*/ 1939636 w 2521527"/>
              <a:gd name="connsiteY10" fmla="*/ 318654 h 569054"/>
              <a:gd name="connsiteX11" fmla="*/ 2036618 w 2521527"/>
              <a:gd name="connsiteY11" fmla="*/ 374072 h 569054"/>
              <a:gd name="connsiteX12" fmla="*/ 2105891 w 2521527"/>
              <a:gd name="connsiteY12" fmla="*/ 401781 h 569054"/>
              <a:gd name="connsiteX13" fmla="*/ 2216727 w 2521527"/>
              <a:gd name="connsiteY13" fmla="*/ 443345 h 569054"/>
              <a:gd name="connsiteX14" fmla="*/ 2272145 w 2521527"/>
              <a:gd name="connsiteY14" fmla="*/ 471054 h 569054"/>
              <a:gd name="connsiteX15" fmla="*/ 2369127 w 2521527"/>
              <a:gd name="connsiteY15" fmla="*/ 540327 h 569054"/>
              <a:gd name="connsiteX16" fmla="*/ 2466109 w 2521527"/>
              <a:gd name="connsiteY16" fmla="*/ 568036 h 569054"/>
              <a:gd name="connsiteX17" fmla="*/ 2521527 w 2521527"/>
              <a:gd name="connsiteY17" fmla="*/ 568036 h 569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521527" h="569054">
                <a:moveTo>
                  <a:pt x="0" y="0"/>
                </a:moveTo>
                <a:cubicBezTo>
                  <a:pt x="32327" y="4618"/>
                  <a:pt x="65301" y="5934"/>
                  <a:pt x="96982" y="13854"/>
                </a:cubicBezTo>
                <a:cubicBezTo>
                  <a:pt x="183261" y="35423"/>
                  <a:pt x="140636" y="40489"/>
                  <a:pt x="207818" y="55418"/>
                </a:cubicBezTo>
                <a:cubicBezTo>
                  <a:pt x="242407" y="63104"/>
                  <a:pt x="357006" y="78710"/>
                  <a:pt x="387927" y="83127"/>
                </a:cubicBezTo>
                <a:cubicBezTo>
                  <a:pt x="451717" y="115022"/>
                  <a:pt x="484526" y="136326"/>
                  <a:pt x="554182" y="152400"/>
                </a:cubicBezTo>
                <a:cubicBezTo>
                  <a:pt x="586001" y="159743"/>
                  <a:pt x="618836" y="161636"/>
                  <a:pt x="651163" y="166254"/>
                </a:cubicBezTo>
                <a:cubicBezTo>
                  <a:pt x="753065" y="200221"/>
                  <a:pt x="794487" y="218781"/>
                  <a:pt x="900545" y="235527"/>
                </a:cubicBezTo>
                <a:cubicBezTo>
                  <a:pt x="946389" y="242765"/>
                  <a:pt x="992909" y="244763"/>
                  <a:pt x="1039091" y="249381"/>
                </a:cubicBezTo>
                <a:cubicBezTo>
                  <a:pt x="1412344" y="324034"/>
                  <a:pt x="1049136" y="259827"/>
                  <a:pt x="1842654" y="290945"/>
                </a:cubicBezTo>
                <a:cubicBezTo>
                  <a:pt x="1857247" y="291517"/>
                  <a:pt x="1870176" y="300788"/>
                  <a:pt x="1884218" y="304800"/>
                </a:cubicBezTo>
                <a:cubicBezTo>
                  <a:pt x="1902527" y="310031"/>
                  <a:pt x="1921163" y="314036"/>
                  <a:pt x="1939636" y="318654"/>
                </a:cubicBezTo>
                <a:cubicBezTo>
                  <a:pt x="1984212" y="348371"/>
                  <a:pt x="1983886" y="350635"/>
                  <a:pt x="2036618" y="374072"/>
                </a:cubicBezTo>
                <a:cubicBezTo>
                  <a:pt x="2059344" y="384173"/>
                  <a:pt x="2083647" y="390659"/>
                  <a:pt x="2105891" y="401781"/>
                </a:cubicBezTo>
                <a:cubicBezTo>
                  <a:pt x="2201025" y="449349"/>
                  <a:pt x="2083074" y="416615"/>
                  <a:pt x="2216727" y="443345"/>
                </a:cubicBezTo>
                <a:cubicBezTo>
                  <a:pt x="2235200" y="452581"/>
                  <a:pt x="2254631" y="460108"/>
                  <a:pt x="2272145" y="471054"/>
                </a:cubicBezTo>
                <a:cubicBezTo>
                  <a:pt x="2297252" y="486746"/>
                  <a:pt x="2339813" y="525671"/>
                  <a:pt x="2369127" y="540327"/>
                </a:cubicBezTo>
                <a:cubicBezTo>
                  <a:pt x="2384460" y="547994"/>
                  <a:pt x="2454276" y="566557"/>
                  <a:pt x="2466109" y="568036"/>
                </a:cubicBezTo>
                <a:cubicBezTo>
                  <a:pt x="2484439" y="570327"/>
                  <a:pt x="2503054" y="568036"/>
                  <a:pt x="2521527" y="568036"/>
                </a:cubicBez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2341418" y="3560618"/>
            <a:ext cx="2369127" cy="347546"/>
          </a:xfrm>
          <a:custGeom>
            <a:avLst/>
            <a:gdLst>
              <a:gd name="connsiteX0" fmla="*/ 0 w 2369127"/>
              <a:gd name="connsiteY0" fmla="*/ 0 h 347546"/>
              <a:gd name="connsiteX1" fmla="*/ 263237 w 2369127"/>
              <a:gd name="connsiteY1" fmla="*/ 13855 h 347546"/>
              <a:gd name="connsiteX2" fmla="*/ 346364 w 2369127"/>
              <a:gd name="connsiteY2" fmla="*/ 41564 h 347546"/>
              <a:gd name="connsiteX3" fmla="*/ 471055 w 2369127"/>
              <a:gd name="connsiteY3" fmla="*/ 83127 h 347546"/>
              <a:gd name="connsiteX4" fmla="*/ 512618 w 2369127"/>
              <a:gd name="connsiteY4" fmla="*/ 96982 h 347546"/>
              <a:gd name="connsiteX5" fmla="*/ 554182 w 2369127"/>
              <a:gd name="connsiteY5" fmla="*/ 124691 h 347546"/>
              <a:gd name="connsiteX6" fmla="*/ 720437 w 2369127"/>
              <a:gd name="connsiteY6" fmla="*/ 138546 h 347546"/>
              <a:gd name="connsiteX7" fmla="*/ 803564 w 2369127"/>
              <a:gd name="connsiteY7" fmla="*/ 166255 h 347546"/>
              <a:gd name="connsiteX8" fmla="*/ 914400 w 2369127"/>
              <a:gd name="connsiteY8" fmla="*/ 193964 h 347546"/>
              <a:gd name="connsiteX9" fmla="*/ 1080655 w 2369127"/>
              <a:gd name="connsiteY9" fmla="*/ 207818 h 347546"/>
              <a:gd name="connsiteX10" fmla="*/ 1620982 w 2369127"/>
              <a:gd name="connsiteY10" fmla="*/ 249382 h 347546"/>
              <a:gd name="connsiteX11" fmla="*/ 1662546 w 2369127"/>
              <a:gd name="connsiteY11" fmla="*/ 263237 h 347546"/>
              <a:gd name="connsiteX12" fmla="*/ 1773382 w 2369127"/>
              <a:gd name="connsiteY12" fmla="*/ 277091 h 347546"/>
              <a:gd name="connsiteX13" fmla="*/ 1911927 w 2369127"/>
              <a:gd name="connsiteY13" fmla="*/ 304800 h 347546"/>
              <a:gd name="connsiteX14" fmla="*/ 1953491 w 2369127"/>
              <a:gd name="connsiteY14" fmla="*/ 318655 h 347546"/>
              <a:gd name="connsiteX15" fmla="*/ 2119746 w 2369127"/>
              <a:gd name="connsiteY15" fmla="*/ 332509 h 347546"/>
              <a:gd name="connsiteX16" fmla="*/ 2369127 w 2369127"/>
              <a:gd name="connsiteY16" fmla="*/ 346364 h 3475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369127" h="347546">
                <a:moveTo>
                  <a:pt x="0" y="0"/>
                </a:moveTo>
                <a:cubicBezTo>
                  <a:pt x="87746" y="4618"/>
                  <a:pt x="175996" y="3386"/>
                  <a:pt x="263237" y="13855"/>
                </a:cubicBezTo>
                <a:cubicBezTo>
                  <a:pt x="292237" y="17335"/>
                  <a:pt x="318655" y="32328"/>
                  <a:pt x="346364" y="41564"/>
                </a:cubicBezTo>
                <a:lnTo>
                  <a:pt x="471055" y="83127"/>
                </a:lnTo>
                <a:cubicBezTo>
                  <a:pt x="484909" y="87745"/>
                  <a:pt x="500467" y="88881"/>
                  <a:pt x="512618" y="96982"/>
                </a:cubicBezTo>
                <a:cubicBezTo>
                  <a:pt x="526473" y="106218"/>
                  <a:pt x="537854" y="121425"/>
                  <a:pt x="554182" y="124691"/>
                </a:cubicBezTo>
                <a:cubicBezTo>
                  <a:pt x="608713" y="135597"/>
                  <a:pt x="665019" y="133928"/>
                  <a:pt x="720437" y="138546"/>
                </a:cubicBezTo>
                <a:lnTo>
                  <a:pt x="803564" y="166255"/>
                </a:lnTo>
                <a:cubicBezTo>
                  <a:pt x="847670" y="180957"/>
                  <a:pt x="862730" y="187885"/>
                  <a:pt x="914400" y="193964"/>
                </a:cubicBezTo>
                <a:cubicBezTo>
                  <a:pt x="969630" y="200462"/>
                  <a:pt x="1025237" y="203200"/>
                  <a:pt x="1080655" y="207818"/>
                </a:cubicBezTo>
                <a:cubicBezTo>
                  <a:pt x="1332089" y="279656"/>
                  <a:pt x="1090001" y="219039"/>
                  <a:pt x="1620982" y="249382"/>
                </a:cubicBezTo>
                <a:cubicBezTo>
                  <a:pt x="1635562" y="250215"/>
                  <a:pt x="1648177" y="260625"/>
                  <a:pt x="1662546" y="263237"/>
                </a:cubicBezTo>
                <a:cubicBezTo>
                  <a:pt x="1699178" y="269897"/>
                  <a:pt x="1736437" y="272473"/>
                  <a:pt x="1773382" y="277091"/>
                </a:cubicBezTo>
                <a:cubicBezTo>
                  <a:pt x="1867285" y="308393"/>
                  <a:pt x="1752729" y="272960"/>
                  <a:pt x="1911927" y="304800"/>
                </a:cubicBezTo>
                <a:cubicBezTo>
                  <a:pt x="1926248" y="307664"/>
                  <a:pt x="1939015" y="316725"/>
                  <a:pt x="1953491" y="318655"/>
                </a:cubicBezTo>
                <a:cubicBezTo>
                  <a:pt x="2008614" y="326005"/>
                  <a:pt x="2064441" y="326687"/>
                  <a:pt x="2119746" y="332509"/>
                </a:cubicBezTo>
                <a:cubicBezTo>
                  <a:pt x="2319622" y="353548"/>
                  <a:pt x="2102237" y="346364"/>
                  <a:pt x="2369127" y="346364"/>
                </a:cubicBezTo>
              </a:path>
            </a:pathLst>
          </a:cu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1939636" y="4156364"/>
            <a:ext cx="2784764" cy="942109"/>
          </a:xfrm>
          <a:custGeom>
            <a:avLst/>
            <a:gdLst>
              <a:gd name="connsiteX0" fmla="*/ 0 w 2784764"/>
              <a:gd name="connsiteY0" fmla="*/ 0 h 942109"/>
              <a:gd name="connsiteX1" fmla="*/ 152400 w 2784764"/>
              <a:gd name="connsiteY1" fmla="*/ 55418 h 942109"/>
              <a:gd name="connsiteX2" fmla="*/ 457200 w 2784764"/>
              <a:gd name="connsiteY2" fmla="*/ 263236 h 942109"/>
              <a:gd name="connsiteX3" fmla="*/ 665019 w 2784764"/>
              <a:gd name="connsiteY3" fmla="*/ 346363 h 942109"/>
              <a:gd name="connsiteX4" fmla="*/ 1205346 w 2784764"/>
              <a:gd name="connsiteY4" fmla="*/ 609600 h 942109"/>
              <a:gd name="connsiteX5" fmla="*/ 1579419 w 2784764"/>
              <a:gd name="connsiteY5" fmla="*/ 692727 h 942109"/>
              <a:gd name="connsiteX6" fmla="*/ 1648691 w 2784764"/>
              <a:gd name="connsiteY6" fmla="*/ 706581 h 942109"/>
              <a:gd name="connsiteX7" fmla="*/ 1828800 w 2784764"/>
              <a:gd name="connsiteY7" fmla="*/ 720436 h 942109"/>
              <a:gd name="connsiteX8" fmla="*/ 1995055 w 2784764"/>
              <a:gd name="connsiteY8" fmla="*/ 775854 h 942109"/>
              <a:gd name="connsiteX9" fmla="*/ 2092037 w 2784764"/>
              <a:gd name="connsiteY9" fmla="*/ 803563 h 942109"/>
              <a:gd name="connsiteX10" fmla="*/ 2133600 w 2784764"/>
              <a:gd name="connsiteY10" fmla="*/ 845127 h 942109"/>
              <a:gd name="connsiteX11" fmla="*/ 2175164 w 2784764"/>
              <a:gd name="connsiteY11" fmla="*/ 858981 h 942109"/>
              <a:gd name="connsiteX12" fmla="*/ 2355273 w 2784764"/>
              <a:gd name="connsiteY12" fmla="*/ 872836 h 942109"/>
              <a:gd name="connsiteX13" fmla="*/ 2410691 w 2784764"/>
              <a:gd name="connsiteY13" fmla="*/ 886691 h 942109"/>
              <a:gd name="connsiteX14" fmla="*/ 2535382 w 2784764"/>
              <a:gd name="connsiteY14" fmla="*/ 928254 h 942109"/>
              <a:gd name="connsiteX15" fmla="*/ 2784764 w 2784764"/>
              <a:gd name="connsiteY15" fmla="*/ 942109 h 9421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784764" h="942109">
                <a:moveTo>
                  <a:pt x="0" y="0"/>
                </a:moveTo>
                <a:cubicBezTo>
                  <a:pt x="13774" y="4591"/>
                  <a:pt x="135149" y="43241"/>
                  <a:pt x="152400" y="55418"/>
                </a:cubicBezTo>
                <a:cubicBezTo>
                  <a:pt x="392998" y="225251"/>
                  <a:pt x="229312" y="162966"/>
                  <a:pt x="457200" y="263236"/>
                </a:cubicBezTo>
                <a:cubicBezTo>
                  <a:pt x="525491" y="293284"/>
                  <a:pt x="597686" y="314227"/>
                  <a:pt x="665019" y="346363"/>
                </a:cubicBezTo>
                <a:cubicBezTo>
                  <a:pt x="735190" y="379854"/>
                  <a:pt x="1050768" y="563226"/>
                  <a:pt x="1205346" y="609600"/>
                </a:cubicBezTo>
                <a:cubicBezTo>
                  <a:pt x="1497863" y="697355"/>
                  <a:pt x="1393763" y="661784"/>
                  <a:pt x="1579419" y="692727"/>
                </a:cubicBezTo>
                <a:cubicBezTo>
                  <a:pt x="1602647" y="696598"/>
                  <a:pt x="1625287" y="703981"/>
                  <a:pt x="1648691" y="706581"/>
                </a:cubicBezTo>
                <a:cubicBezTo>
                  <a:pt x="1708536" y="713230"/>
                  <a:pt x="1768764" y="715818"/>
                  <a:pt x="1828800" y="720436"/>
                </a:cubicBezTo>
                <a:cubicBezTo>
                  <a:pt x="1884218" y="738909"/>
                  <a:pt x="1938383" y="761686"/>
                  <a:pt x="1995055" y="775854"/>
                </a:cubicBezTo>
                <a:cubicBezTo>
                  <a:pt x="2064641" y="793251"/>
                  <a:pt x="2032409" y="783688"/>
                  <a:pt x="2092037" y="803563"/>
                </a:cubicBezTo>
                <a:cubicBezTo>
                  <a:pt x="2105891" y="817418"/>
                  <a:pt x="2117297" y="834259"/>
                  <a:pt x="2133600" y="845127"/>
                </a:cubicBezTo>
                <a:cubicBezTo>
                  <a:pt x="2145751" y="853228"/>
                  <a:pt x="2160673" y="857170"/>
                  <a:pt x="2175164" y="858981"/>
                </a:cubicBezTo>
                <a:cubicBezTo>
                  <a:pt x="2234913" y="866450"/>
                  <a:pt x="2295237" y="868218"/>
                  <a:pt x="2355273" y="872836"/>
                </a:cubicBezTo>
                <a:cubicBezTo>
                  <a:pt x="2373746" y="877454"/>
                  <a:pt x="2392862" y="880005"/>
                  <a:pt x="2410691" y="886691"/>
                </a:cubicBezTo>
                <a:cubicBezTo>
                  <a:pt x="2489547" y="916262"/>
                  <a:pt x="2443148" y="920234"/>
                  <a:pt x="2535382" y="928254"/>
                </a:cubicBezTo>
                <a:cubicBezTo>
                  <a:pt x="2618325" y="935466"/>
                  <a:pt x="2784764" y="942109"/>
                  <a:pt x="2784764" y="942109"/>
                </a:cubicBezTo>
              </a:path>
            </a:pathLst>
          </a:cu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1801091" y="4777244"/>
            <a:ext cx="2951018" cy="1138647"/>
          </a:xfrm>
          <a:custGeom>
            <a:avLst/>
            <a:gdLst>
              <a:gd name="connsiteX0" fmla="*/ 0 w 2951018"/>
              <a:gd name="connsiteY0" fmla="*/ 44138 h 1138647"/>
              <a:gd name="connsiteX1" fmla="*/ 124691 w 2951018"/>
              <a:gd name="connsiteY1" fmla="*/ 2574 h 1138647"/>
              <a:gd name="connsiteX2" fmla="*/ 415636 w 2951018"/>
              <a:gd name="connsiteY2" fmla="*/ 16429 h 1138647"/>
              <a:gd name="connsiteX3" fmla="*/ 498764 w 2951018"/>
              <a:gd name="connsiteY3" fmla="*/ 57992 h 1138647"/>
              <a:gd name="connsiteX4" fmla="*/ 748145 w 2951018"/>
              <a:gd name="connsiteY4" fmla="*/ 210392 h 1138647"/>
              <a:gd name="connsiteX5" fmla="*/ 914400 w 2951018"/>
              <a:gd name="connsiteY5" fmla="*/ 279665 h 1138647"/>
              <a:gd name="connsiteX6" fmla="*/ 969818 w 2951018"/>
              <a:gd name="connsiteY6" fmla="*/ 293520 h 1138647"/>
              <a:gd name="connsiteX7" fmla="*/ 1025236 w 2951018"/>
              <a:gd name="connsiteY7" fmla="*/ 321229 h 1138647"/>
              <a:gd name="connsiteX8" fmla="*/ 1066800 w 2951018"/>
              <a:gd name="connsiteY8" fmla="*/ 335083 h 1138647"/>
              <a:gd name="connsiteX9" fmla="*/ 1177636 w 2951018"/>
              <a:gd name="connsiteY9" fmla="*/ 390501 h 1138647"/>
              <a:gd name="connsiteX10" fmla="*/ 1233054 w 2951018"/>
              <a:gd name="connsiteY10" fmla="*/ 418211 h 1138647"/>
              <a:gd name="connsiteX11" fmla="*/ 1302327 w 2951018"/>
              <a:gd name="connsiteY11" fmla="*/ 459774 h 1138647"/>
              <a:gd name="connsiteX12" fmla="*/ 1427018 w 2951018"/>
              <a:gd name="connsiteY12" fmla="*/ 515192 h 1138647"/>
              <a:gd name="connsiteX13" fmla="*/ 1551709 w 2951018"/>
              <a:gd name="connsiteY13" fmla="*/ 598320 h 1138647"/>
              <a:gd name="connsiteX14" fmla="*/ 1704109 w 2951018"/>
              <a:gd name="connsiteY14" fmla="*/ 667592 h 1138647"/>
              <a:gd name="connsiteX15" fmla="*/ 1870364 w 2951018"/>
              <a:gd name="connsiteY15" fmla="*/ 750720 h 1138647"/>
              <a:gd name="connsiteX16" fmla="*/ 2230582 w 2951018"/>
              <a:gd name="connsiteY16" fmla="*/ 861556 h 1138647"/>
              <a:gd name="connsiteX17" fmla="*/ 2382982 w 2951018"/>
              <a:gd name="connsiteY17" fmla="*/ 875411 h 1138647"/>
              <a:gd name="connsiteX18" fmla="*/ 2493818 w 2951018"/>
              <a:gd name="connsiteY18" fmla="*/ 903120 h 1138647"/>
              <a:gd name="connsiteX19" fmla="*/ 2673927 w 2951018"/>
              <a:gd name="connsiteY19" fmla="*/ 944683 h 1138647"/>
              <a:gd name="connsiteX20" fmla="*/ 2743200 w 2951018"/>
              <a:gd name="connsiteY20" fmla="*/ 1013956 h 1138647"/>
              <a:gd name="connsiteX21" fmla="*/ 2840182 w 2951018"/>
              <a:gd name="connsiteY21" fmla="*/ 1083229 h 1138647"/>
              <a:gd name="connsiteX22" fmla="*/ 2881745 w 2951018"/>
              <a:gd name="connsiteY22" fmla="*/ 1097083 h 1138647"/>
              <a:gd name="connsiteX23" fmla="*/ 2951018 w 2951018"/>
              <a:gd name="connsiteY23" fmla="*/ 1138647 h 1138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951018" h="1138647">
                <a:moveTo>
                  <a:pt x="0" y="44138"/>
                </a:moveTo>
                <a:cubicBezTo>
                  <a:pt x="41564" y="30283"/>
                  <a:pt x="80976" y="5488"/>
                  <a:pt x="124691" y="2574"/>
                </a:cubicBezTo>
                <a:cubicBezTo>
                  <a:pt x="221568" y="-3884"/>
                  <a:pt x="319593" y="2200"/>
                  <a:pt x="415636" y="16429"/>
                </a:cubicBezTo>
                <a:cubicBezTo>
                  <a:pt x="446281" y="20969"/>
                  <a:pt x="472329" y="41838"/>
                  <a:pt x="498764" y="57992"/>
                </a:cubicBezTo>
                <a:cubicBezTo>
                  <a:pt x="652554" y="151975"/>
                  <a:pt x="623232" y="154875"/>
                  <a:pt x="748145" y="210392"/>
                </a:cubicBezTo>
                <a:cubicBezTo>
                  <a:pt x="803007" y="234775"/>
                  <a:pt x="856156" y="265104"/>
                  <a:pt x="914400" y="279665"/>
                </a:cubicBezTo>
                <a:cubicBezTo>
                  <a:pt x="932873" y="284283"/>
                  <a:pt x="951989" y="286834"/>
                  <a:pt x="969818" y="293520"/>
                </a:cubicBezTo>
                <a:cubicBezTo>
                  <a:pt x="989156" y="300772"/>
                  <a:pt x="1006253" y="313093"/>
                  <a:pt x="1025236" y="321229"/>
                </a:cubicBezTo>
                <a:cubicBezTo>
                  <a:pt x="1038659" y="326982"/>
                  <a:pt x="1053505" y="329040"/>
                  <a:pt x="1066800" y="335083"/>
                </a:cubicBezTo>
                <a:cubicBezTo>
                  <a:pt x="1104404" y="352175"/>
                  <a:pt x="1140691" y="372028"/>
                  <a:pt x="1177636" y="390501"/>
                </a:cubicBezTo>
                <a:cubicBezTo>
                  <a:pt x="1196109" y="399737"/>
                  <a:pt x="1215344" y="407585"/>
                  <a:pt x="1233054" y="418211"/>
                </a:cubicBezTo>
                <a:cubicBezTo>
                  <a:pt x="1256145" y="432065"/>
                  <a:pt x="1278241" y="447731"/>
                  <a:pt x="1302327" y="459774"/>
                </a:cubicBezTo>
                <a:cubicBezTo>
                  <a:pt x="1343009" y="480115"/>
                  <a:pt x="1387258" y="493103"/>
                  <a:pt x="1427018" y="515192"/>
                </a:cubicBezTo>
                <a:cubicBezTo>
                  <a:pt x="1470685" y="539452"/>
                  <a:pt x="1507939" y="574247"/>
                  <a:pt x="1551709" y="598320"/>
                </a:cubicBezTo>
                <a:cubicBezTo>
                  <a:pt x="1600603" y="625212"/>
                  <a:pt x="1653768" y="643516"/>
                  <a:pt x="1704109" y="667592"/>
                </a:cubicBezTo>
                <a:cubicBezTo>
                  <a:pt x="1760005" y="694325"/>
                  <a:pt x="1813414" y="726313"/>
                  <a:pt x="1870364" y="750720"/>
                </a:cubicBezTo>
                <a:cubicBezTo>
                  <a:pt x="1927405" y="775166"/>
                  <a:pt x="2224397" y="860231"/>
                  <a:pt x="2230582" y="861556"/>
                </a:cubicBezTo>
                <a:cubicBezTo>
                  <a:pt x="2280459" y="872244"/>
                  <a:pt x="2332182" y="870793"/>
                  <a:pt x="2382982" y="875411"/>
                </a:cubicBezTo>
                <a:cubicBezTo>
                  <a:pt x="2419927" y="884647"/>
                  <a:pt x="2456475" y="895651"/>
                  <a:pt x="2493818" y="903120"/>
                </a:cubicBezTo>
                <a:cubicBezTo>
                  <a:pt x="2646684" y="933693"/>
                  <a:pt x="2587684" y="915936"/>
                  <a:pt x="2673927" y="944683"/>
                </a:cubicBezTo>
                <a:cubicBezTo>
                  <a:pt x="2784761" y="1018571"/>
                  <a:pt x="2650839" y="921594"/>
                  <a:pt x="2743200" y="1013956"/>
                </a:cubicBezTo>
                <a:cubicBezTo>
                  <a:pt x="2749478" y="1020234"/>
                  <a:pt x="2824447" y="1075361"/>
                  <a:pt x="2840182" y="1083229"/>
                </a:cubicBezTo>
                <a:cubicBezTo>
                  <a:pt x="2853244" y="1089760"/>
                  <a:pt x="2867891" y="1092465"/>
                  <a:pt x="2881745" y="1097083"/>
                </a:cubicBezTo>
                <a:cubicBezTo>
                  <a:pt x="2931901" y="1130520"/>
                  <a:pt x="2908416" y="1117345"/>
                  <a:pt x="2951018" y="1138647"/>
                </a:cubicBezTo>
              </a:path>
            </a:pathLst>
          </a:cu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4012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8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Najděte chyby a opravte je: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68552"/>
          </a:xfrm>
        </p:spPr>
        <p:txBody>
          <a:bodyPr>
            <a:normAutofit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14m = 14000 km</a:t>
            </a:r>
          </a:p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285 mm = 28,5 cm</a:t>
            </a:r>
          </a:p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69 dm = 690 mm</a:t>
            </a:r>
          </a:p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0,87 km = 8700 m</a:t>
            </a:r>
          </a:p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12,45 cm = 1,245 mm</a:t>
            </a:r>
          </a:p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77 m = 770 dm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6146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Najděte chyby a opravte je: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68552"/>
          </a:xfrm>
        </p:spPr>
        <p:txBody>
          <a:bodyPr>
            <a:normAutofit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14m = 14000 km    0,014 km</a:t>
            </a:r>
          </a:p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285 mm = 28,5 cm    </a:t>
            </a:r>
          </a:p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69 dm = 690 mm    6900 mm</a:t>
            </a:r>
          </a:p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0,87 km = 8700 m    870 m</a:t>
            </a:r>
          </a:p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12,45 cm = 1,245 mm    124,5 mm</a:t>
            </a:r>
          </a:p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77 m = 770 dm </a:t>
            </a:r>
            <a:endParaRPr lang="cs-CZ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2195736" y="1844824"/>
            <a:ext cx="1728192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483768" y="3429000"/>
            <a:ext cx="144016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843808" y="4293096"/>
            <a:ext cx="108012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059832" y="5085184"/>
            <a:ext cx="144016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5457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Seřaďte jednotky délky od největší po nejmenší: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20 cm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145 mm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2,5 m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0,006 km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772 dm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0,8 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4019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</a:t>
            </a:r>
          </a:p>
          <a:p>
            <a:r>
              <a:rPr lang="cs-CZ" dirty="0" smtClean="0"/>
              <a:t>D</a:t>
            </a:r>
          </a:p>
          <a:p>
            <a:r>
              <a:rPr lang="cs-CZ" dirty="0" smtClean="0"/>
              <a:t>C</a:t>
            </a:r>
          </a:p>
          <a:p>
            <a:r>
              <a:rPr lang="cs-CZ" dirty="0" smtClean="0"/>
              <a:t>F</a:t>
            </a:r>
          </a:p>
          <a:p>
            <a:r>
              <a:rPr lang="cs-CZ" dirty="0" smtClean="0"/>
              <a:t>A</a:t>
            </a:r>
          </a:p>
          <a:p>
            <a:r>
              <a:rPr lang="cs-CZ" dirty="0" smtClean="0"/>
              <a:t>B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8757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dílem autora 13.2. 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9983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254</Words>
  <Application>Microsoft Office PowerPoint</Application>
  <PresentationFormat>Předvádění na obrazovce (4:3)</PresentationFormat>
  <Paragraphs>77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</vt:lpstr>
      <vt:lpstr>Spojte správné dvojice</vt:lpstr>
      <vt:lpstr>Spojte správné dvojice</vt:lpstr>
      <vt:lpstr>Najděte chyby a opravte je:</vt:lpstr>
      <vt:lpstr>Najděte chyby a opravte je:</vt:lpstr>
      <vt:lpstr>Seřaďte jednotky délky od největší po nejmenší:</vt:lpstr>
      <vt:lpstr>Výsledky: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Spojte správné dvojice</dc:title>
  <dc:creator>08CC</dc:creator>
  <cp:lastModifiedBy>08CC</cp:lastModifiedBy>
  <cp:revision>4</cp:revision>
  <dcterms:created xsi:type="dcterms:W3CDTF">2012-02-13T15:02:25Z</dcterms:created>
  <dcterms:modified xsi:type="dcterms:W3CDTF">2012-02-14T05:54:58Z</dcterms:modified>
</cp:coreProperties>
</file>