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diagrams/data21.xml" ContentType="application/vnd.openxmlformats-officedocument.drawingml.diagramData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_rels/data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image" Target="../media/image2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NÁZEV:VY_52_INOVACE_18: Fyzika 6.ročník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jednotky objemu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DD70E8-0274-42D9-8D90-4AE55E8A5E94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0854AF0-44D5-4443-AE96-9EAD39A7986F}" type="presOf" srcId="{B651F6E3-6281-48DB-9319-2AEAFDAE7572}" destId="{619D679B-A015-4ECF-8348-D1034C574F40}" srcOrd="0" destOrd="0" presId="urn:microsoft.com/office/officeart/2005/8/layout/target3"/>
    <dgm:cxn modelId="{B0AAC1F7-B868-469C-B968-02E3F7D72F90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4A95FC-6EF7-492C-B543-9D37897A3414}" type="presOf" srcId="{757F3AB3-0718-4624-B441-E567A8F0AB56}" destId="{333A1088-737F-45CB-B68E-254E46348037}" srcOrd="0" destOrd="0" presId="urn:microsoft.com/office/officeart/2005/8/layout/target3"/>
    <dgm:cxn modelId="{7A9019BC-2F89-4B35-B9B5-3696CE8145B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877AFDA-07CA-4C5D-AE5A-162F5473C9A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990B60B-9C7A-4412-B070-6037EACC2B97}" type="presOf" srcId="{B651F6E3-6281-48DB-9319-2AEAFDAE7572}" destId="{6BB5E863-4638-4E1D-BFDE-399D028AC4ED}" srcOrd="1" destOrd="0" presId="urn:microsoft.com/office/officeart/2005/8/layout/target3"/>
    <dgm:cxn modelId="{FF9F9B18-2260-42A6-902F-234DD49F6153}" type="presOf" srcId="{D1D4F407-5343-4D3F-B5B9-D407B03CAEB4}" destId="{D005CE8C-CC26-4C3E-AC11-E15060ECD759}" srcOrd="0" destOrd="0" presId="urn:microsoft.com/office/officeart/2005/8/layout/target3"/>
    <dgm:cxn modelId="{BDEC6050-151D-4E20-BAFB-B4552E5BB6CB}" type="presOf" srcId="{D1B46980-6531-4606-95E6-44980827E919}" destId="{2BE915AB-18AA-4053-B92C-3BFC9ED204BB}" srcOrd="1" destOrd="0" presId="urn:microsoft.com/office/officeart/2005/8/layout/target3"/>
    <dgm:cxn modelId="{49A5FC60-569E-4614-947A-D3CF3F5D738D}" type="presOf" srcId="{4C35D32F-0EAB-4CD7-82EE-45574DC2A586}" destId="{8BEBB6EC-1DAA-4CAC-8A25-BC0FCBD5DBD5}" srcOrd="0" destOrd="0" presId="urn:microsoft.com/office/officeart/2005/8/layout/target3"/>
    <dgm:cxn modelId="{CF05C70F-0D64-4772-9090-20335196F811}" type="presOf" srcId="{D1D4F407-5343-4D3F-B5B9-D407B03CAEB4}" destId="{AED2198E-93D5-4001-81B4-73124B309672}" srcOrd="1" destOrd="0" presId="urn:microsoft.com/office/officeart/2005/8/layout/target3"/>
    <dgm:cxn modelId="{A26EB477-BC8E-414C-BD50-7BEAB9BD935F}" type="presParOf" srcId="{333A1088-737F-45CB-B68E-254E46348037}" destId="{F5ABB229-8D3B-4694-996A-96F23CF14429}" srcOrd="0" destOrd="0" presId="urn:microsoft.com/office/officeart/2005/8/layout/target3"/>
    <dgm:cxn modelId="{DD274AEC-D9BD-4367-B3AE-EDC086ADC25E}" type="presParOf" srcId="{333A1088-737F-45CB-B68E-254E46348037}" destId="{F41139FD-01EE-4571-8B17-4FB00FC51163}" srcOrd="1" destOrd="0" presId="urn:microsoft.com/office/officeart/2005/8/layout/target3"/>
    <dgm:cxn modelId="{B4DFA5D2-5506-422E-A259-96AF1B1DAEC0}" type="presParOf" srcId="{333A1088-737F-45CB-B68E-254E46348037}" destId="{D005CE8C-CC26-4C3E-AC11-E15060ECD759}" srcOrd="2" destOrd="0" presId="urn:microsoft.com/office/officeart/2005/8/layout/target3"/>
    <dgm:cxn modelId="{AE3ACBF6-6766-45FC-A705-9EE151F85986}" type="presParOf" srcId="{333A1088-737F-45CB-B68E-254E46348037}" destId="{2C702D82-9B77-49B7-9568-BB8EB47C3372}" srcOrd="3" destOrd="0" presId="urn:microsoft.com/office/officeart/2005/8/layout/target3"/>
    <dgm:cxn modelId="{7F3F1354-4D14-4028-92B5-91C5B53E6231}" type="presParOf" srcId="{333A1088-737F-45CB-B68E-254E46348037}" destId="{A52A0455-90FF-4808-ABD0-F02540D31D5A}" srcOrd="4" destOrd="0" presId="urn:microsoft.com/office/officeart/2005/8/layout/target3"/>
    <dgm:cxn modelId="{CE215549-FCE0-40D0-90A5-BB09AE5BF290}" type="presParOf" srcId="{333A1088-737F-45CB-B68E-254E46348037}" destId="{6140AFEC-043D-4C43-A2F9-D0F5331DF3A3}" srcOrd="5" destOrd="0" presId="urn:microsoft.com/office/officeart/2005/8/layout/target3"/>
    <dgm:cxn modelId="{4A8C281D-403B-425D-BA34-A44F34DA2E4E}" type="presParOf" srcId="{333A1088-737F-45CB-B68E-254E46348037}" destId="{9358AC05-5D7D-4327-9F80-1AD486AEA664}" srcOrd="6" destOrd="0" presId="urn:microsoft.com/office/officeart/2005/8/layout/target3"/>
    <dgm:cxn modelId="{23AE2155-6B80-41D5-9276-F3848EB3596B}" type="presParOf" srcId="{333A1088-737F-45CB-B68E-254E46348037}" destId="{313FC574-E1CD-4FB4-B054-0B805CE0447D}" srcOrd="7" destOrd="0" presId="urn:microsoft.com/office/officeart/2005/8/layout/target3"/>
    <dgm:cxn modelId="{5CB7A8C9-92AE-432F-959B-D518BB184D75}" type="presParOf" srcId="{333A1088-737F-45CB-B68E-254E46348037}" destId="{619D679B-A015-4ECF-8348-D1034C574F40}" srcOrd="8" destOrd="0" presId="urn:microsoft.com/office/officeart/2005/8/layout/target3"/>
    <dgm:cxn modelId="{EA0961D8-EE50-455E-806B-CB1E8162CCC1}" type="presParOf" srcId="{333A1088-737F-45CB-B68E-254E46348037}" destId="{322283A8-4A27-4CDA-BAE3-F381106A9174}" srcOrd="9" destOrd="0" presId="urn:microsoft.com/office/officeart/2005/8/layout/target3"/>
    <dgm:cxn modelId="{F66E2EB6-5C6C-4E34-9D8D-99B413CC7C0A}" type="presParOf" srcId="{333A1088-737F-45CB-B68E-254E46348037}" destId="{FFC9F71D-1B4F-4AD9-A4A6-86ADEFC8AF5C}" srcOrd="10" destOrd="0" presId="urn:microsoft.com/office/officeart/2005/8/layout/target3"/>
    <dgm:cxn modelId="{0BE92A13-76C8-47D6-A694-DDA729F6DB37}" type="presParOf" srcId="{333A1088-737F-45CB-B68E-254E46348037}" destId="{25B08C86-7E15-44DC-BE7F-FFB55DD49D12}" srcOrd="11" destOrd="0" presId="urn:microsoft.com/office/officeart/2005/8/layout/target3"/>
    <dgm:cxn modelId="{6EE259BF-E674-471C-BF4C-C5E5D2335222}" type="presParOf" srcId="{333A1088-737F-45CB-B68E-254E46348037}" destId="{76644BE8-9D7C-4C09-B250-3D10AF48CBB7}" srcOrd="12" destOrd="0" presId="urn:microsoft.com/office/officeart/2005/8/layout/target3"/>
    <dgm:cxn modelId="{0D78662B-25DA-4BCC-BB6F-60A4A46F9958}" type="presParOf" srcId="{333A1088-737F-45CB-B68E-254E46348037}" destId="{EE85B701-7295-41C0-BA7A-34D3756A2AE6}" srcOrd="13" destOrd="0" presId="urn:microsoft.com/office/officeart/2005/8/layout/target3"/>
    <dgm:cxn modelId="{406BF0FD-5812-4A0C-BAF1-B6F0ED440493}" type="presParOf" srcId="{333A1088-737F-45CB-B68E-254E46348037}" destId="{8BEBB6EC-1DAA-4CAC-8A25-BC0FCBD5DBD5}" srcOrd="14" destOrd="0" presId="urn:microsoft.com/office/officeart/2005/8/layout/target3"/>
    <dgm:cxn modelId="{5B2192E7-170D-40BA-9C2B-512C177D5A8F}" type="presParOf" srcId="{333A1088-737F-45CB-B68E-254E46348037}" destId="{AED2198E-93D5-4001-81B4-73124B309672}" srcOrd="15" destOrd="0" presId="urn:microsoft.com/office/officeart/2005/8/layout/target3"/>
    <dgm:cxn modelId="{171A0924-B786-42E5-8CF0-C16C0A0B8045}" type="presParOf" srcId="{333A1088-737F-45CB-B68E-254E46348037}" destId="{2BE915AB-18AA-4053-B92C-3BFC9ED204BB}" srcOrd="16" destOrd="0" presId="urn:microsoft.com/office/officeart/2005/8/layout/target3"/>
    <dgm:cxn modelId="{1CF55772-A0AB-452A-B61A-F6D78EE22F7F}" type="presParOf" srcId="{333A1088-737F-45CB-B68E-254E46348037}" destId="{6BB5E863-4638-4E1D-BFDE-399D028AC4ED}" srcOrd="17" destOrd="0" presId="urn:microsoft.com/office/officeart/2005/8/layout/target3"/>
    <dgm:cxn modelId="{832BBB37-F5A5-4B18-A75D-491B88336E27}" type="presParOf" srcId="{333A1088-737F-45CB-B68E-254E46348037}" destId="{5A5FFA88-C948-4069-8E93-59FA12366E83}" srcOrd="18" destOrd="0" presId="urn:microsoft.com/office/officeart/2005/8/layout/target3"/>
    <dgm:cxn modelId="{AA749BB4-9CE8-49B4-A117-1723CDBCABF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B0EE31-98E1-4650-8453-D56DE1674C7E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470E3A-BCBE-4F1C-9B89-B756F7AD730C}">
      <dgm:prSet/>
      <dgm:spPr>
        <a:solidFill>
          <a:srgbClr val="FFFF00">
            <a:alpha val="90000"/>
          </a:srgbClr>
        </a:solidFill>
      </dgm:spPr>
      <dgm:t>
        <a:bodyPr/>
        <a:lstStyle/>
        <a:p>
          <a:pPr rtl="0"/>
          <a:r>
            <a:rPr lang="cs-CZ" smtClean="0"/>
            <a:t>1 l = 1000 ml</a:t>
          </a:r>
          <a:endParaRPr lang="cs-CZ"/>
        </a:p>
      </dgm:t>
    </dgm:pt>
    <dgm:pt modelId="{E4482D53-5886-44F8-831D-6F5B82624C3D}" type="parTrans" cxnId="{900A7468-F5F6-4A86-9B89-4F33D5C53F18}">
      <dgm:prSet/>
      <dgm:spPr/>
      <dgm:t>
        <a:bodyPr/>
        <a:lstStyle/>
        <a:p>
          <a:endParaRPr lang="cs-CZ"/>
        </a:p>
      </dgm:t>
    </dgm:pt>
    <dgm:pt modelId="{403DD986-4AA5-480B-A3E0-212E5D33DA7F}" type="sibTrans" cxnId="{900A7468-F5F6-4A86-9B89-4F33D5C53F18}">
      <dgm:prSet/>
      <dgm:spPr/>
      <dgm:t>
        <a:bodyPr/>
        <a:lstStyle/>
        <a:p>
          <a:endParaRPr lang="cs-CZ"/>
        </a:p>
      </dgm:t>
    </dgm:pt>
    <dgm:pt modelId="{1F55C1BB-F012-43BA-ADAB-00BD31BF5BAB}">
      <dgm:prSet/>
      <dgm:spPr>
        <a:solidFill>
          <a:srgbClr val="00B0F0">
            <a:alpha val="90000"/>
          </a:srgbClr>
        </a:solidFill>
      </dgm:spPr>
      <dgm:t>
        <a:bodyPr/>
        <a:lstStyle/>
        <a:p>
          <a:pPr rtl="0"/>
          <a:r>
            <a:rPr lang="cs-CZ" dirty="0" smtClean="0"/>
            <a:t>1 dl = 0,1 l</a:t>
          </a:r>
          <a:endParaRPr lang="cs-CZ" dirty="0"/>
        </a:p>
      </dgm:t>
    </dgm:pt>
    <dgm:pt modelId="{2DBAD890-FAAF-4BA3-8552-B83AFC26FE69}" type="parTrans" cxnId="{1AC4F19B-6E70-4800-AF97-8822C428DF32}">
      <dgm:prSet/>
      <dgm:spPr/>
      <dgm:t>
        <a:bodyPr/>
        <a:lstStyle/>
        <a:p>
          <a:endParaRPr lang="cs-CZ"/>
        </a:p>
      </dgm:t>
    </dgm:pt>
    <dgm:pt modelId="{E742DF75-F8F8-48B2-BB0E-6C31A474E182}" type="sibTrans" cxnId="{1AC4F19B-6E70-4800-AF97-8822C428DF32}">
      <dgm:prSet/>
      <dgm:spPr/>
      <dgm:t>
        <a:bodyPr/>
        <a:lstStyle/>
        <a:p>
          <a:endParaRPr lang="cs-CZ"/>
        </a:p>
      </dgm:t>
    </dgm:pt>
    <dgm:pt modelId="{B8869F58-8F38-44BE-87A8-3254BE241E37}">
      <dgm:prSet/>
      <dgm:spPr>
        <a:blipFill rotWithShape="1">
          <a:blip xmlns:r="http://schemas.openxmlformats.org/officeDocument/2006/relationships" r:embed="rId1"/>
          <a:stretch>
            <a:fillRect b="-8182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FD3EB484-53D7-443F-B3FD-B933FAD08C90}" type="parTrans" cxnId="{414EA5C6-604D-4A1E-B85D-A8C534A80ED6}">
      <dgm:prSet/>
      <dgm:spPr/>
      <dgm:t>
        <a:bodyPr/>
        <a:lstStyle/>
        <a:p>
          <a:endParaRPr lang="cs-CZ"/>
        </a:p>
      </dgm:t>
    </dgm:pt>
    <dgm:pt modelId="{59EC1A0A-9EFB-4828-926C-1C92B0393698}" type="sibTrans" cxnId="{414EA5C6-604D-4A1E-B85D-A8C534A80ED6}">
      <dgm:prSet/>
      <dgm:spPr/>
      <dgm:t>
        <a:bodyPr/>
        <a:lstStyle/>
        <a:p>
          <a:endParaRPr lang="cs-CZ"/>
        </a:p>
      </dgm:t>
    </dgm:pt>
    <dgm:pt modelId="{67E96ED5-05C2-4996-A1B5-F1C1D4F66E69}">
      <dgm:prSet/>
      <dgm:spPr>
        <a:blipFill rotWithShape="1">
          <a:blip xmlns:r="http://schemas.openxmlformats.org/officeDocument/2006/relationships" r:embed="rId2"/>
          <a:stretch>
            <a:fillRect b="-8182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C75276E9-8117-4087-A313-B856459B2F1D}" type="parTrans" cxnId="{C32FAE55-9F3A-48B9-9542-17C4C8239661}">
      <dgm:prSet/>
      <dgm:spPr/>
      <dgm:t>
        <a:bodyPr/>
        <a:lstStyle/>
        <a:p>
          <a:endParaRPr lang="cs-CZ"/>
        </a:p>
      </dgm:t>
    </dgm:pt>
    <dgm:pt modelId="{151DDE5D-2F2D-4A1D-B264-55C88656F24A}" type="sibTrans" cxnId="{C32FAE55-9F3A-48B9-9542-17C4C8239661}">
      <dgm:prSet/>
      <dgm:spPr/>
      <dgm:t>
        <a:bodyPr/>
        <a:lstStyle/>
        <a:p>
          <a:endParaRPr lang="cs-CZ"/>
        </a:p>
      </dgm:t>
    </dgm:pt>
    <dgm:pt modelId="{F1208021-E0D5-459E-85D3-5E809AAD21BE}">
      <dgm:prSet/>
      <dgm:spPr>
        <a:solidFill>
          <a:srgbClr val="FFC000"/>
        </a:solidFill>
      </dgm:spPr>
      <dgm:t>
        <a:bodyPr/>
        <a:lstStyle/>
        <a:p>
          <a:pPr rtl="0"/>
          <a:r>
            <a:rPr lang="cs-CZ" dirty="0" smtClean="0"/>
            <a:t>1 hl = 100 l</a:t>
          </a:r>
          <a:endParaRPr lang="cs-CZ" dirty="0"/>
        </a:p>
      </dgm:t>
    </dgm:pt>
    <dgm:pt modelId="{81DFF1FC-5815-4B14-AEB2-626A632C7F97}" type="parTrans" cxnId="{8C948DEA-34F0-45A8-831E-259848BC59F9}">
      <dgm:prSet/>
      <dgm:spPr/>
      <dgm:t>
        <a:bodyPr/>
        <a:lstStyle/>
        <a:p>
          <a:endParaRPr lang="cs-CZ"/>
        </a:p>
      </dgm:t>
    </dgm:pt>
    <dgm:pt modelId="{D50F23CD-5331-45E7-A426-54976F571850}" type="sibTrans" cxnId="{8C948DEA-34F0-45A8-831E-259848BC59F9}">
      <dgm:prSet/>
      <dgm:spPr/>
      <dgm:t>
        <a:bodyPr/>
        <a:lstStyle/>
        <a:p>
          <a:endParaRPr lang="cs-CZ"/>
        </a:p>
      </dgm:t>
    </dgm:pt>
    <dgm:pt modelId="{69E5068D-A570-4F78-B39D-FD06B51B8E72}" type="pres">
      <dgm:prSet presAssocID="{F2B0EE31-98E1-4650-8453-D56DE1674C7E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98BDBAB2-92C9-4880-913A-D24D327DD946}" type="pres">
      <dgm:prSet presAssocID="{F2B0EE31-98E1-4650-8453-D56DE1674C7E}" presName="pyramid" presStyleLbl="node1" presStyleIdx="0" presStyleCnt="1"/>
      <dgm:spPr>
        <a:blipFill rotWithShape="0">
          <a:blip xmlns:r="http://schemas.openxmlformats.org/officeDocument/2006/relationships" r:embed="rId3"/>
          <a:tile tx="0" ty="0" sx="100000" sy="100000" flip="none" algn="tl"/>
        </a:blipFill>
      </dgm:spPr>
    </dgm:pt>
    <dgm:pt modelId="{4A5CC3CF-DFAB-441B-8756-959BD6CF2FD8}" type="pres">
      <dgm:prSet presAssocID="{F2B0EE31-98E1-4650-8453-D56DE1674C7E}" presName="theList" presStyleCnt="0"/>
      <dgm:spPr/>
    </dgm:pt>
    <dgm:pt modelId="{6DEB7E78-55C2-4FE7-8340-2D7707A78C9C}" type="pres">
      <dgm:prSet presAssocID="{2C470E3A-BCBE-4F1C-9B89-B756F7AD730C}" presName="aNode" presStyleLbl="fgAcc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DF19E9-CEBF-4ED2-8D28-D99676E662A1}" type="pres">
      <dgm:prSet presAssocID="{2C470E3A-BCBE-4F1C-9B89-B756F7AD730C}" presName="aSpace" presStyleCnt="0"/>
      <dgm:spPr/>
    </dgm:pt>
    <dgm:pt modelId="{E0A45CF3-10BD-458B-A4B1-3D7C0247ACF0}" type="pres">
      <dgm:prSet presAssocID="{1F55C1BB-F012-43BA-ADAB-00BD31BF5BAB}" presName="aNode" presStyleLbl="fgAcc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7C3A41-024B-46D0-B5C4-0631748BFC03}" type="pres">
      <dgm:prSet presAssocID="{1F55C1BB-F012-43BA-ADAB-00BD31BF5BAB}" presName="aSpace" presStyleCnt="0"/>
      <dgm:spPr/>
    </dgm:pt>
    <dgm:pt modelId="{056EFE49-0364-4A7D-ABDE-FE3DC4B337BF}" type="pres">
      <dgm:prSet presAssocID="{B8869F58-8F38-44BE-87A8-3254BE241E37}" presName="aNode" presStyleLbl="fgAcc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104A7D-90DD-432F-AF3E-53777D9AC09D}" type="pres">
      <dgm:prSet presAssocID="{B8869F58-8F38-44BE-87A8-3254BE241E37}" presName="aSpace" presStyleCnt="0"/>
      <dgm:spPr/>
    </dgm:pt>
    <dgm:pt modelId="{1B9E8C1B-9FAF-44AB-976A-BC44093C70E5}" type="pres">
      <dgm:prSet presAssocID="{67E96ED5-05C2-4996-A1B5-F1C1D4F66E69}" presName="aNode" presStyleLbl="fgAcc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5F16D7-2EC6-4E84-9101-47F013F894F7}" type="pres">
      <dgm:prSet presAssocID="{67E96ED5-05C2-4996-A1B5-F1C1D4F66E69}" presName="aSpace" presStyleCnt="0"/>
      <dgm:spPr/>
    </dgm:pt>
    <dgm:pt modelId="{6745A7A7-2C43-445B-81E2-D0F87B988B5C}" type="pres">
      <dgm:prSet presAssocID="{F1208021-E0D5-459E-85D3-5E809AAD21BE}" presName="aNode" presStyleLbl="fgAcc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B10B3-7061-4522-BDCC-5729F187EF99}" type="pres">
      <dgm:prSet presAssocID="{F1208021-E0D5-459E-85D3-5E809AAD21BE}" presName="aSpace" presStyleCnt="0"/>
      <dgm:spPr/>
    </dgm:pt>
  </dgm:ptLst>
  <dgm:cxnLst>
    <dgm:cxn modelId="{51C57667-3C5B-48C2-9184-7E66A08845AF}" type="presOf" srcId="{B8869F58-8F38-44BE-87A8-3254BE241E37}" destId="{056EFE49-0364-4A7D-ABDE-FE3DC4B337BF}" srcOrd="0" destOrd="0" presId="urn:microsoft.com/office/officeart/2005/8/layout/pyramid2"/>
    <dgm:cxn modelId="{94A15BDE-7D75-4DEA-B549-F7CF10CC5244}" type="presOf" srcId="{1F55C1BB-F012-43BA-ADAB-00BD31BF5BAB}" destId="{E0A45CF3-10BD-458B-A4B1-3D7C0247ACF0}" srcOrd="0" destOrd="0" presId="urn:microsoft.com/office/officeart/2005/8/layout/pyramid2"/>
    <dgm:cxn modelId="{280CE07F-0D56-47B2-960E-5169AACE37CC}" type="presOf" srcId="{2C470E3A-BCBE-4F1C-9B89-B756F7AD730C}" destId="{6DEB7E78-55C2-4FE7-8340-2D7707A78C9C}" srcOrd="0" destOrd="0" presId="urn:microsoft.com/office/officeart/2005/8/layout/pyramid2"/>
    <dgm:cxn modelId="{1AC4F19B-6E70-4800-AF97-8822C428DF32}" srcId="{F2B0EE31-98E1-4650-8453-D56DE1674C7E}" destId="{1F55C1BB-F012-43BA-ADAB-00BD31BF5BAB}" srcOrd="1" destOrd="0" parTransId="{2DBAD890-FAAF-4BA3-8552-B83AFC26FE69}" sibTransId="{E742DF75-F8F8-48B2-BB0E-6C31A474E182}"/>
    <dgm:cxn modelId="{F3009A1C-9EE2-4A22-BBA7-1CB006CF059A}" type="presOf" srcId="{67E96ED5-05C2-4996-A1B5-F1C1D4F66E69}" destId="{1B9E8C1B-9FAF-44AB-976A-BC44093C70E5}" srcOrd="0" destOrd="0" presId="urn:microsoft.com/office/officeart/2005/8/layout/pyramid2"/>
    <dgm:cxn modelId="{900A7468-F5F6-4A86-9B89-4F33D5C53F18}" srcId="{F2B0EE31-98E1-4650-8453-D56DE1674C7E}" destId="{2C470E3A-BCBE-4F1C-9B89-B756F7AD730C}" srcOrd="0" destOrd="0" parTransId="{E4482D53-5886-44F8-831D-6F5B82624C3D}" sibTransId="{403DD986-4AA5-480B-A3E0-212E5D33DA7F}"/>
    <dgm:cxn modelId="{5441B898-01E1-4254-9863-018F9A578BC0}" type="presOf" srcId="{F1208021-E0D5-459E-85D3-5E809AAD21BE}" destId="{6745A7A7-2C43-445B-81E2-D0F87B988B5C}" srcOrd="0" destOrd="0" presId="urn:microsoft.com/office/officeart/2005/8/layout/pyramid2"/>
    <dgm:cxn modelId="{C32FAE55-9F3A-48B9-9542-17C4C8239661}" srcId="{F2B0EE31-98E1-4650-8453-D56DE1674C7E}" destId="{67E96ED5-05C2-4996-A1B5-F1C1D4F66E69}" srcOrd="3" destOrd="0" parTransId="{C75276E9-8117-4087-A313-B856459B2F1D}" sibTransId="{151DDE5D-2F2D-4A1D-B264-55C88656F24A}"/>
    <dgm:cxn modelId="{8C948DEA-34F0-45A8-831E-259848BC59F9}" srcId="{F2B0EE31-98E1-4650-8453-D56DE1674C7E}" destId="{F1208021-E0D5-459E-85D3-5E809AAD21BE}" srcOrd="4" destOrd="0" parTransId="{81DFF1FC-5815-4B14-AEB2-626A632C7F97}" sibTransId="{D50F23CD-5331-45E7-A426-54976F571850}"/>
    <dgm:cxn modelId="{414EA5C6-604D-4A1E-B85D-A8C534A80ED6}" srcId="{F2B0EE31-98E1-4650-8453-D56DE1674C7E}" destId="{B8869F58-8F38-44BE-87A8-3254BE241E37}" srcOrd="2" destOrd="0" parTransId="{FD3EB484-53D7-443F-B3FD-B933FAD08C90}" sibTransId="{59EC1A0A-9EFB-4828-926C-1C92B0393698}"/>
    <dgm:cxn modelId="{A749F212-FB01-4527-AC81-9C0F9BB45B40}" type="presOf" srcId="{F2B0EE31-98E1-4650-8453-D56DE1674C7E}" destId="{69E5068D-A570-4F78-B39D-FD06B51B8E72}" srcOrd="0" destOrd="0" presId="urn:microsoft.com/office/officeart/2005/8/layout/pyramid2"/>
    <dgm:cxn modelId="{B582AA66-0FC5-4716-8398-7BD5AC4A367A}" type="presParOf" srcId="{69E5068D-A570-4F78-B39D-FD06B51B8E72}" destId="{98BDBAB2-92C9-4880-913A-D24D327DD946}" srcOrd="0" destOrd="0" presId="urn:microsoft.com/office/officeart/2005/8/layout/pyramid2"/>
    <dgm:cxn modelId="{E79EE411-0F33-4B37-84E9-4E6F54C5DB4E}" type="presParOf" srcId="{69E5068D-A570-4F78-B39D-FD06B51B8E72}" destId="{4A5CC3CF-DFAB-441B-8756-959BD6CF2FD8}" srcOrd="1" destOrd="0" presId="urn:microsoft.com/office/officeart/2005/8/layout/pyramid2"/>
    <dgm:cxn modelId="{FC041CCF-CDD8-4AEF-A114-E1235765DB4E}" type="presParOf" srcId="{4A5CC3CF-DFAB-441B-8756-959BD6CF2FD8}" destId="{6DEB7E78-55C2-4FE7-8340-2D7707A78C9C}" srcOrd="0" destOrd="0" presId="urn:microsoft.com/office/officeart/2005/8/layout/pyramid2"/>
    <dgm:cxn modelId="{C15EC6F7-5D1F-433F-874D-3409133B8FCA}" type="presParOf" srcId="{4A5CC3CF-DFAB-441B-8756-959BD6CF2FD8}" destId="{17DF19E9-CEBF-4ED2-8D28-D99676E662A1}" srcOrd="1" destOrd="0" presId="urn:microsoft.com/office/officeart/2005/8/layout/pyramid2"/>
    <dgm:cxn modelId="{5DF2C961-AE91-4078-A229-63BE9334DDA4}" type="presParOf" srcId="{4A5CC3CF-DFAB-441B-8756-959BD6CF2FD8}" destId="{E0A45CF3-10BD-458B-A4B1-3D7C0247ACF0}" srcOrd="2" destOrd="0" presId="urn:microsoft.com/office/officeart/2005/8/layout/pyramid2"/>
    <dgm:cxn modelId="{644CFAF0-E665-441A-B7A9-C4FF00FB2B13}" type="presParOf" srcId="{4A5CC3CF-DFAB-441B-8756-959BD6CF2FD8}" destId="{AB7C3A41-024B-46D0-B5C4-0631748BFC03}" srcOrd="3" destOrd="0" presId="urn:microsoft.com/office/officeart/2005/8/layout/pyramid2"/>
    <dgm:cxn modelId="{0A3DC0E2-3DD5-41A8-B33D-06451B7CBA38}" type="presParOf" srcId="{4A5CC3CF-DFAB-441B-8756-959BD6CF2FD8}" destId="{056EFE49-0364-4A7D-ABDE-FE3DC4B337BF}" srcOrd="4" destOrd="0" presId="urn:microsoft.com/office/officeart/2005/8/layout/pyramid2"/>
    <dgm:cxn modelId="{A49F5F88-53B9-46CD-91EC-7961FB06F387}" type="presParOf" srcId="{4A5CC3CF-DFAB-441B-8756-959BD6CF2FD8}" destId="{35104A7D-90DD-432F-AF3E-53777D9AC09D}" srcOrd="5" destOrd="0" presId="urn:microsoft.com/office/officeart/2005/8/layout/pyramid2"/>
    <dgm:cxn modelId="{F11443D0-F9B0-45F4-9257-8FE286DB6971}" type="presParOf" srcId="{4A5CC3CF-DFAB-441B-8756-959BD6CF2FD8}" destId="{1B9E8C1B-9FAF-44AB-976A-BC44093C70E5}" srcOrd="6" destOrd="0" presId="urn:microsoft.com/office/officeart/2005/8/layout/pyramid2"/>
    <dgm:cxn modelId="{F2AF3743-B903-480D-B08B-76636DE95EB3}" type="presParOf" srcId="{4A5CC3CF-DFAB-441B-8756-959BD6CF2FD8}" destId="{0D5F16D7-2EC6-4E84-9101-47F013F894F7}" srcOrd="7" destOrd="0" presId="urn:microsoft.com/office/officeart/2005/8/layout/pyramid2"/>
    <dgm:cxn modelId="{93CD652D-F091-4C63-A077-1A7B580B263E}" type="presParOf" srcId="{4A5CC3CF-DFAB-441B-8756-959BD6CF2FD8}" destId="{6745A7A7-2C43-445B-81E2-D0F87B988B5C}" srcOrd="8" destOrd="0" presId="urn:microsoft.com/office/officeart/2005/8/layout/pyramid2"/>
    <dgm:cxn modelId="{7EE979B6-30FA-49FB-8426-A8A1F1BA87D2}" type="presParOf" srcId="{4A5CC3CF-DFAB-441B-8756-959BD6CF2FD8}" destId="{C0BB10B3-7061-4522-BDCC-5729F187EF99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10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2B0EE31-98E1-4650-8453-D56DE1674C7E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470E3A-BCBE-4F1C-9B89-B756F7AD730C}">
      <dgm:prSet/>
      <dgm:spPr>
        <a:solidFill>
          <a:srgbClr val="FFFF00">
            <a:alpha val="90000"/>
          </a:srgbClr>
        </a:solidFill>
      </dgm:spPr>
      <dgm:t>
        <a:bodyPr/>
        <a:lstStyle/>
        <a:p>
          <a:pPr rtl="0"/>
          <a:r>
            <a:rPr lang="cs-CZ" smtClean="0"/>
            <a:t>1 l = 1000 ml</a:t>
          </a:r>
          <a:endParaRPr lang="cs-CZ"/>
        </a:p>
      </dgm:t>
    </dgm:pt>
    <dgm:pt modelId="{E4482D53-5886-44F8-831D-6F5B82624C3D}" type="parTrans" cxnId="{900A7468-F5F6-4A86-9B89-4F33D5C53F18}">
      <dgm:prSet/>
      <dgm:spPr/>
      <dgm:t>
        <a:bodyPr/>
        <a:lstStyle/>
        <a:p>
          <a:endParaRPr lang="cs-CZ"/>
        </a:p>
      </dgm:t>
    </dgm:pt>
    <dgm:pt modelId="{403DD986-4AA5-480B-A3E0-212E5D33DA7F}" type="sibTrans" cxnId="{900A7468-F5F6-4A86-9B89-4F33D5C53F18}">
      <dgm:prSet/>
      <dgm:spPr/>
      <dgm:t>
        <a:bodyPr/>
        <a:lstStyle/>
        <a:p>
          <a:endParaRPr lang="cs-CZ"/>
        </a:p>
      </dgm:t>
    </dgm:pt>
    <dgm:pt modelId="{1F55C1BB-F012-43BA-ADAB-00BD31BF5BAB}">
      <dgm:prSet/>
      <dgm:spPr>
        <a:solidFill>
          <a:srgbClr val="00B0F0">
            <a:alpha val="90000"/>
          </a:srgbClr>
        </a:solidFill>
      </dgm:spPr>
      <dgm:t>
        <a:bodyPr/>
        <a:lstStyle/>
        <a:p>
          <a:pPr rtl="0"/>
          <a:r>
            <a:rPr lang="cs-CZ" dirty="0" smtClean="0"/>
            <a:t>1 dl = 0,1 l</a:t>
          </a:r>
          <a:endParaRPr lang="cs-CZ" dirty="0"/>
        </a:p>
      </dgm:t>
    </dgm:pt>
    <dgm:pt modelId="{2DBAD890-FAAF-4BA3-8552-B83AFC26FE69}" type="parTrans" cxnId="{1AC4F19B-6E70-4800-AF97-8822C428DF32}">
      <dgm:prSet/>
      <dgm:spPr/>
      <dgm:t>
        <a:bodyPr/>
        <a:lstStyle/>
        <a:p>
          <a:endParaRPr lang="cs-CZ"/>
        </a:p>
      </dgm:t>
    </dgm:pt>
    <dgm:pt modelId="{E742DF75-F8F8-48B2-BB0E-6C31A474E182}" type="sibTrans" cxnId="{1AC4F19B-6E70-4800-AF97-8822C428DF32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B8869F58-8F38-44BE-87A8-3254BE241E37}">
          <dgm:prSet/>
          <dgm:spPr>
            <a:solidFill>
              <a:srgbClr val="92D050">
                <a:alpha val="90000"/>
              </a:srgbClr>
            </a:solidFill>
          </dgm:spPr>
          <dgm:t>
            <a:bodyPr/>
            <a:lstStyle/>
            <a:p>
              <a:pPr rtl="0"/>
              <a:r>
                <a:rPr lang="cs-CZ" dirty="0" smtClean="0"/>
                <a:t>1 l = 1 </a:t>
              </a:r>
              <a14:m>
                <m:oMath xmlns:m="http://schemas.openxmlformats.org/officeDocument/2006/math">
                  <m:sSup>
                    <m:sSupPr>
                      <m:ctrlPr>
                        <a:rPr lang="cs-CZ" i="1" smtClean="0">
                          <a:latin typeface="Cambria Math"/>
                        </a:rPr>
                      </m:ctrlPr>
                    </m:sSupPr>
                    <m:e>
                      <m:r>
                        <a:rPr lang="cs-CZ" b="0" i="1" smtClean="0">
                          <a:latin typeface="Cambria Math"/>
                        </a:rPr>
                        <m:t>𝑑𝑚</m:t>
                      </m:r>
                    </m:e>
                    <m:sup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</m:sup>
                  </m:sSup>
                </m:oMath>
              </a14:m>
              <a:endParaRPr lang="cs-CZ" dirty="0"/>
            </a:p>
          </dgm:t>
        </dgm:pt>
      </mc:Choice>
      <mc:Fallback xmlns="">
        <dgm:pt modelId="{B8869F58-8F38-44BE-87A8-3254BE241E37}">
          <dgm:prSet/>
          <dgm:spPr>
            <a:solidFill>
              <a:srgbClr val="92D050">
                <a:alpha val="90000"/>
              </a:srgbClr>
            </a:solidFill>
          </dgm:spPr>
          <dgm:t>
            <a:bodyPr/>
            <a:lstStyle/>
            <a:p>
              <a:pPr rtl="0"/>
              <a:r>
                <a:rPr lang="cs-CZ" dirty="0" smtClean="0"/>
                <a:t>1 l = 1 </a:t>
              </a:r>
              <a:r>
                <a:rPr lang="cs-CZ" i="0" smtClean="0">
                  <a:latin typeface="Cambria Math"/>
                </a:rPr>
                <a:t>〖</a:t>
              </a:r>
              <a:r>
                <a:rPr lang="cs-CZ" b="0" i="0" smtClean="0">
                  <a:latin typeface="Cambria Math"/>
                </a:rPr>
                <a:t>𝑑</a:t>
              </a:r>
              <a:r>
                <a:rPr lang="cs-CZ" b="0" i="0" smtClean="0">
                  <a:latin typeface="Cambria Math"/>
                </a:rPr>
                <a:t>𝑚</a:t>
              </a:r>
              <a:r>
                <a:rPr lang="cs-CZ" b="0" i="0" smtClean="0">
                  <a:latin typeface="Cambria Math"/>
                </a:rPr>
                <a:t>〗^</a:t>
              </a:r>
              <a:r>
                <a:rPr lang="cs-CZ" b="0" i="0" smtClean="0">
                  <a:latin typeface="Cambria Math"/>
                </a:rPr>
                <a:t>3</a:t>
              </a:r>
              <a:endParaRPr lang="cs-CZ" dirty="0"/>
            </a:p>
          </dgm:t>
        </dgm:pt>
      </mc:Fallback>
    </mc:AlternateContent>
    <dgm:pt modelId="{FD3EB484-53D7-443F-B3FD-B933FAD08C90}" type="parTrans" cxnId="{414EA5C6-604D-4A1E-B85D-A8C534A80ED6}">
      <dgm:prSet/>
      <dgm:spPr/>
      <dgm:t>
        <a:bodyPr/>
        <a:lstStyle/>
        <a:p>
          <a:endParaRPr lang="cs-CZ"/>
        </a:p>
      </dgm:t>
    </dgm:pt>
    <dgm:pt modelId="{59EC1A0A-9EFB-4828-926C-1C92B0393698}" type="sibTrans" cxnId="{414EA5C6-604D-4A1E-B85D-A8C534A80ED6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67E96ED5-05C2-4996-A1B5-F1C1D4F66E69}">
          <dgm:prSet/>
          <dgm:spPr>
            <a:blipFill rotWithShape="0">
              <a:blip xmlns:r="http://schemas.openxmlformats.org/officeDocument/2006/relationships" r:embed="rId1"/>
              <a:tile tx="0" ty="0" sx="100000" sy="100000" flip="none" algn="tl"/>
            </a:blipFill>
          </dgm:spPr>
          <dgm:t>
            <a:bodyPr/>
            <a:lstStyle/>
            <a:p>
              <a:pPr rtl="0"/>
              <a:r>
                <a:rPr lang="cs-CZ" dirty="0" smtClean="0"/>
                <a:t>1 ml = 1 </a:t>
              </a:r>
              <a14:m>
                <m:oMath xmlns:m="http://schemas.openxmlformats.org/officeDocument/2006/math">
                  <m:sSup>
                    <m:sSupPr>
                      <m:ctrlPr>
                        <a:rPr lang="cs-CZ" i="1" smtClean="0">
                          <a:latin typeface="Cambria Math"/>
                        </a:rPr>
                      </m:ctrlPr>
                    </m:sSupPr>
                    <m:e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e>
                    <m:sup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</m:sup>
                  </m:sSup>
                </m:oMath>
              </a14:m>
              <a:endParaRPr lang="cs-CZ" dirty="0"/>
            </a:p>
          </dgm:t>
        </dgm:pt>
      </mc:Choice>
      <mc:Fallback xmlns="">
        <dgm:pt modelId="{67E96ED5-05C2-4996-A1B5-F1C1D4F66E69}">
          <dgm:prSet/>
          <dgm:spPr>
            <a:blipFill rotWithShape="0">
              <a:blip xmlns:r="http://schemas.openxmlformats.org/officeDocument/2006/relationships" r:embed="rId2"/>
              <a:tile tx="0" ty="0" sx="100000" sy="100000" flip="none" algn="tl"/>
            </a:blipFill>
          </dgm:spPr>
          <dgm:t>
            <a:bodyPr/>
            <a:lstStyle/>
            <a:p>
              <a:pPr rtl="0"/>
              <a:r>
                <a:rPr lang="cs-CZ" dirty="0" smtClean="0"/>
                <a:t>1 ml = 1 </a:t>
              </a:r>
              <a:r>
                <a:rPr lang="cs-CZ" i="0" smtClean="0">
                  <a:latin typeface="Cambria Math"/>
                </a:rPr>
                <a:t>〖</a:t>
              </a:r>
              <a:r>
                <a:rPr lang="cs-CZ" b="0" i="0" smtClean="0">
                  <a:latin typeface="Cambria Math"/>
                </a:rPr>
                <a:t>𝑐</a:t>
              </a:r>
              <a:r>
                <a:rPr lang="cs-CZ" b="0" i="0" smtClean="0">
                  <a:latin typeface="Cambria Math"/>
                </a:rPr>
                <a:t>𝑚</a:t>
              </a:r>
              <a:r>
                <a:rPr lang="cs-CZ" b="0" i="0" smtClean="0">
                  <a:latin typeface="Cambria Math"/>
                </a:rPr>
                <a:t>〗^</a:t>
              </a:r>
              <a:r>
                <a:rPr lang="cs-CZ" b="0" i="0" smtClean="0">
                  <a:latin typeface="Cambria Math"/>
                </a:rPr>
                <a:t>3</a:t>
              </a:r>
              <a:endParaRPr lang="cs-CZ" dirty="0"/>
            </a:p>
          </dgm:t>
        </dgm:pt>
      </mc:Fallback>
    </mc:AlternateContent>
    <dgm:pt modelId="{C75276E9-8117-4087-A313-B856459B2F1D}" type="parTrans" cxnId="{C32FAE55-9F3A-48B9-9542-17C4C8239661}">
      <dgm:prSet/>
      <dgm:spPr/>
      <dgm:t>
        <a:bodyPr/>
        <a:lstStyle/>
        <a:p>
          <a:endParaRPr lang="cs-CZ"/>
        </a:p>
      </dgm:t>
    </dgm:pt>
    <dgm:pt modelId="{151DDE5D-2F2D-4A1D-B264-55C88656F24A}" type="sibTrans" cxnId="{C32FAE55-9F3A-48B9-9542-17C4C8239661}">
      <dgm:prSet/>
      <dgm:spPr/>
      <dgm:t>
        <a:bodyPr/>
        <a:lstStyle/>
        <a:p>
          <a:endParaRPr lang="cs-CZ"/>
        </a:p>
      </dgm:t>
    </dgm:pt>
    <dgm:pt modelId="{F1208021-E0D5-459E-85D3-5E809AAD21BE}">
      <dgm:prSet/>
      <dgm:spPr>
        <a:solidFill>
          <a:srgbClr val="FFC000"/>
        </a:solidFill>
      </dgm:spPr>
      <dgm:t>
        <a:bodyPr/>
        <a:lstStyle/>
        <a:p>
          <a:pPr rtl="0"/>
          <a:r>
            <a:rPr lang="cs-CZ" dirty="0" smtClean="0"/>
            <a:t>1 hl = 100 l</a:t>
          </a:r>
          <a:endParaRPr lang="cs-CZ" dirty="0"/>
        </a:p>
      </dgm:t>
    </dgm:pt>
    <dgm:pt modelId="{81DFF1FC-5815-4B14-AEB2-626A632C7F97}" type="parTrans" cxnId="{8C948DEA-34F0-45A8-831E-259848BC59F9}">
      <dgm:prSet/>
      <dgm:spPr/>
      <dgm:t>
        <a:bodyPr/>
        <a:lstStyle/>
        <a:p>
          <a:endParaRPr lang="cs-CZ"/>
        </a:p>
      </dgm:t>
    </dgm:pt>
    <dgm:pt modelId="{D50F23CD-5331-45E7-A426-54976F571850}" type="sibTrans" cxnId="{8C948DEA-34F0-45A8-831E-259848BC59F9}">
      <dgm:prSet/>
      <dgm:spPr/>
      <dgm:t>
        <a:bodyPr/>
        <a:lstStyle/>
        <a:p>
          <a:endParaRPr lang="cs-CZ"/>
        </a:p>
      </dgm:t>
    </dgm:pt>
    <dgm:pt modelId="{69E5068D-A570-4F78-B39D-FD06B51B8E72}" type="pres">
      <dgm:prSet presAssocID="{F2B0EE31-98E1-4650-8453-D56DE1674C7E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98BDBAB2-92C9-4880-913A-D24D327DD946}" type="pres">
      <dgm:prSet presAssocID="{F2B0EE31-98E1-4650-8453-D56DE1674C7E}" presName="pyramid" presStyleLbl="node1" presStyleIdx="0" presStyleCnt="1"/>
      <dgm:spPr>
        <a:blipFill rotWithShape="0">
          <a:blip xmlns:r="http://schemas.openxmlformats.org/officeDocument/2006/relationships" r:embed="rId3"/>
          <a:tile tx="0" ty="0" sx="100000" sy="100000" flip="none" algn="tl"/>
        </a:blipFill>
      </dgm:spPr>
    </dgm:pt>
    <dgm:pt modelId="{4A5CC3CF-DFAB-441B-8756-959BD6CF2FD8}" type="pres">
      <dgm:prSet presAssocID="{F2B0EE31-98E1-4650-8453-D56DE1674C7E}" presName="theList" presStyleCnt="0"/>
      <dgm:spPr/>
    </dgm:pt>
    <dgm:pt modelId="{6DEB7E78-55C2-4FE7-8340-2D7707A78C9C}" type="pres">
      <dgm:prSet presAssocID="{2C470E3A-BCBE-4F1C-9B89-B756F7AD730C}" presName="aNode" presStyleLbl="fgAcc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DF19E9-CEBF-4ED2-8D28-D99676E662A1}" type="pres">
      <dgm:prSet presAssocID="{2C470E3A-BCBE-4F1C-9B89-B756F7AD730C}" presName="aSpace" presStyleCnt="0"/>
      <dgm:spPr/>
    </dgm:pt>
    <dgm:pt modelId="{E0A45CF3-10BD-458B-A4B1-3D7C0247ACF0}" type="pres">
      <dgm:prSet presAssocID="{1F55C1BB-F012-43BA-ADAB-00BD31BF5BAB}" presName="aNode" presStyleLbl="fgAcc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7C3A41-024B-46D0-B5C4-0631748BFC03}" type="pres">
      <dgm:prSet presAssocID="{1F55C1BB-F012-43BA-ADAB-00BD31BF5BAB}" presName="aSpace" presStyleCnt="0"/>
      <dgm:spPr/>
    </dgm:pt>
    <dgm:pt modelId="{056EFE49-0364-4A7D-ABDE-FE3DC4B337BF}" type="pres">
      <dgm:prSet presAssocID="{B8869F58-8F38-44BE-87A8-3254BE241E37}" presName="aNode" presStyleLbl="fgAcc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104A7D-90DD-432F-AF3E-53777D9AC09D}" type="pres">
      <dgm:prSet presAssocID="{B8869F58-8F38-44BE-87A8-3254BE241E37}" presName="aSpace" presStyleCnt="0"/>
      <dgm:spPr/>
    </dgm:pt>
    <dgm:pt modelId="{1B9E8C1B-9FAF-44AB-976A-BC44093C70E5}" type="pres">
      <dgm:prSet presAssocID="{67E96ED5-05C2-4996-A1B5-F1C1D4F66E69}" presName="aNode" presStyleLbl="fgAcc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5F16D7-2EC6-4E84-9101-47F013F894F7}" type="pres">
      <dgm:prSet presAssocID="{67E96ED5-05C2-4996-A1B5-F1C1D4F66E69}" presName="aSpace" presStyleCnt="0"/>
      <dgm:spPr/>
    </dgm:pt>
    <dgm:pt modelId="{6745A7A7-2C43-445B-81E2-D0F87B988B5C}" type="pres">
      <dgm:prSet presAssocID="{F1208021-E0D5-459E-85D3-5E809AAD21BE}" presName="aNode" presStyleLbl="fgAcc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B10B3-7061-4522-BDCC-5729F187EF99}" type="pres">
      <dgm:prSet presAssocID="{F1208021-E0D5-459E-85D3-5E809AAD21BE}" presName="aSpace" presStyleCnt="0"/>
      <dgm:spPr/>
    </dgm:pt>
  </dgm:ptLst>
  <dgm:cxnLst>
    <dgm:cxn modelId="{A749F212-FB01-4527-AC81-9C0F9BB45B40}" type="presOf" srcId="{F2B0EE31-98E1-4650-8453-D56DE1674C7E}" destId="{69E5068D-A570-4F78-B39D-FD06B51B8E72}" srcOrd="0" destOrd="0" presId="urn:microsoft.com/office/officeart/2005/8/layout/pyramid2"/>
    <dgm:cxn modelId="{F3009A1C-9EE2-4A22-BBA7-1CB006CF059A}" type="presOf" srcId="{67E96ED5-05C2-4996-A1B5-F1C1D4F66E69}" destId="{1B9E8C1B-9FAF-44AB-976A-BC44093C70E5}" srcOrd="0" destOrd="0" presId="urn:microsoft.com/office/officeart/2005/8/layout/pyramid2"/>
    <dgm:cxn modelId="{414EA5C6-604D-4A1E-B85D-A8C534A80ED6}" srcId="{F2B0EE31-98E1-4650-8453-D56DE1674C7E}" destId="{B8869F58-8F38-44BE-87A8-3254BE241E37}" srcOrd="2" destOrd="0" parTransId="{FD3EB484-53D7-443F-B3FD-B933FAD08C90}" sibTransId="{59EC1A0A-9EFB-4828-926C-1C92B0393698}"/>
    <dgm:cxn modelId="{5441B898-01E1-4254-9863-018F9A578BC0}" type="presOf" srcId="{F1208021-E0D5-459E-85D3-5E809AAD21BE}" destId="{6745A7A7-2C43-445B-81E2-D0F87B988B5C}" srcOrd="0" destOrd="0" presId="urn:microsoft.com/office/officeart/2005/8/layout/pyramid2"/>
    <dgm:cxn modelId="{900A7468-F5F6-4A86-9B89-4F33D5C53F18}" srcId="{F2B0EE31-98E1-4650-8453-D56DE1674C7E}" destId="{2C470E3A-BCBE-4F1C-9B89-B756F7AD730C}" srcOrd="0" destOrd="0" parTransId="{E4482D53-5886-44F8-831D-6F5B82624C3D}" sibTransId="{403DD986-4AA5-480B-A3E0-212E5D33DA7F}"/>
    <dgm:cxn modelId="{280CE07F-0D56-47B2-960E-5169AACE37CC}" type="presOf" srcId="{2C470E3A-BCBE-4F1C-9B89-B756F7AD730C}" destId="{6DEB7E78-55C2-4FE7-8340-2D7707A78C9C}" srcOrd="0" destOrd="0" presId="urn:microsoft.com/office/officeart/2005/8/layout/pyramid2"/>
    <dgm:cxn modelId="{1AC4F19B-6E70-4800-AF97-8822C428DF32}" srcId="{F2B0EE31-98E1-4650-8453-D56DE1674C7E}" destId="{1F55C1BB-F012-43BA-ADAB-00BD31BF5BAB}" srcOrd="1" destOrd="0" parTransId="{2DBAD890-FAAF-4BA3-8552-B83AFC26FE69}" sibTransId="{E742DF75-F8F8-48B2-BB0E-6C31A474E182}"/>
    <dgm:cxn modelId="{94A15BDE-7D75-4DEA-B549-F7CF10CC5244}" type="presOf" srcId="{1F55C1BB-F012-43BA-ADAB-00BD31BF5BAB}" destId="{E0A45CF3-10BD-458B-A4B1-3D7C0247ACF0}" srcOrd="0" destOrd="0" presId="urn:microsoft.com/office/officeart/2005/8/layout/pyramid2"/>
    <dgm:cxn modelId="{51C57667-3C5B-48C2-9184-7E66A08845AF}" type="presOf" srcId="{B8869F58-8F38-44BE-87A8-3254BE241E37}" destId="{056EFE49-0364-4A7D-ABDE-FE3DC4B337BF}" srcOrd="0" destOrd="0" presId="urn:microsoft.com/office/officeart/2005/8/layout/pyramid2"/>
    <dgm:cxn modelId="{8C948DEA-34F0-45A8-831E-259848BC59F9}" srcId="{F2B0EE31-98E1-4650-8453-D56DE1674C7E}" destId="{F1208021-E0D5-459E-85D3-5E809AAD21BE}" srcOrd="4" destOrd="0" parTransId="{81DFF1FC-5815-4B14-AEB2-626A632C7F97}" sibTransId="{D50F23CD-5331-45E7-A426-54976F571850}"/>
    <dgm:cxn modelId="{C32FAE55-9F3A-48B9-9542-17C4C8239661}" srcId="{F2B0EE31-98E1-4650-8453-D56DE1674C7E}" destId="{67E96ED5-05C2-4996-A1B5-F1C1D4F66E69}" srcOrd="3" destOrd="0" parTransId="{C75276E9-8117-4087-A313-B856459B2F1D}" sibTransId="{151DDE5D-2F2D-4A1D-B264-55C88656F24A}"/>
    <dgm:cxn modelId="{B582AA66-0FC5-4716-8398-7BD5AC4A367A}" type="presParOf" srcId="{69E5068D-A570-4F78-B39D-FD06B51B8E72}" destId="{98BDBAB2-92C9-4880-913A-D24D327DD946}" srcOrd="0" destOrd="0" presId="urn:microsoft.com/office/officeart/2005/8/layout/pyramid2"/>
    <dgm:cxn modelId="{E79EE411-0F33-4B37-84E9-4E6F54C5DB4E}" type="presParOf" srcId="{69E5068D-A570-4F78-B39D-FD06B51B8E72}" destId="{4A5CC3CF-DFAB-441B-8756-959BD6CF2FD8}" srcOrd="1" destOrd="0" presId="urn:microsoft.com/office/officeart/2005/8/layout/pyramid2"/>
    <dgm:cxn modelId="{FC041CCF-CDD8-4AEF-A114-E1235765DB4E}" type="presParOf" srcId="{4A5CC3CF-DFAB-441B-8756-959BD6CF2FD8}" destId="{6DEB7E78-55C2-4FE7-8340-2D7707A78C9C}" srcOrd="0" destOrd="0" presId="urn:microsoft.com/office/officeart/2005/8/layout/pyramid2"/>
    <dgm:cxn modelId="{C15EC6F7-5D1F-433F-874D-3409133B8FCA}" type="presParOf" srcId="{4A5CC3CF-DFAB-441B-8756-959BD6CF2FD8}" destId="{17DF19E9-CEBF-4ED2-8D28-D99676E662A1}" srcOrd="1" destOrd="0" presId="urn:microsoft.com/office/officeart/2005/8/layout/pyramid2"/>
    <dgm:cxn modelId="{5DF2C961-AE91-4078-A229-63BE9334DDA4}" type="presParOf" srcId="{4A5CC3CF-DFAB-441B-8756-959BD6CF2FD8}" destId="{E0A45CF3-10BD-458B-A4B1-3D7C0247ACF0}" srcOrd="2" destOrd="0" presId="urn:microsoft.com/office/officeart/2005/8/layout/pyramid2"/>
    <dgm:cxn modelId="{644CFAF0-E665-441A-B7A9-C4FF00FB2B13}" type="presParOf" srcId="{4A5CC3CF-DFAB-441B-8756-959BD6CF2FD8}" destId="{AB7C3A41-024B-46D0-B5C4-0631748BFC03}" srcOrd="3" destOrd="0" presId="urn:microsoft.com/office/officeart/2005/8/layout/pyramid2"/>
    <dgm:cxn modelId="{0A3DC0E2-3DD5-41A8-B33D-06451B7CBA38}" type="presParOf" srcId="{4A5CC3CF-DFAB-441B-8756-959BD6CF2FD8}" destId="{056EFE49-0364-4A7D-ABDE-FE3DC4B337BF}" srcOrd="4" destOrd="0" presId="urn:microsoft.com/office/officeart/2005/8/layout/pyramid2"/>
    <dgm:cxn modelId="{A49F5F88-53B9-46CD-91EC-7961FB06F387}" type="presParOf" srcId="{4A5CC3CF-DFAB-441B-8756-959BD6CF2FD8}" destId="{35104A7D-90DD-432F-AF3E-53777D9AC09D}" srcOrd="5" destOrd="0" presId="urn:microsoft.com/office/officeart/2005/8/layout/pyramid2"/>
    <dgm:cxn modelId="{F11443D0-F9B0-45F4-9257-8FE286DB6971}" type="presParOf" srcId="{4A5CC3CF-DFAB-441B-8756-959BD6CF2FD8}" destId="{1B9E8C1B-9FAF-44AB-976A-BC44093C70E5}" srcOrd="6" destOrd="0" presId="urn:microsoft.com/office/officeart/2005/8/layout/pyramid2"/>
    <dgm:cxn modelId="{F2AF3743-B903-480D-B08B-76636DE95EB3}" type="presParOf" srcId="{4A5CC3CF-DFAB-441B-8756-959BD6CF2FD8}" destId="{0D5F16D7-2EC6-4E84-9101-47F013F894F7}" srcOrd="7" destOrd="0" presId="urn:microsoft.com/office/officeart/2005/8/layout/pyramid2"/>
    <dgm:cxn modelId="{93CD652D-F091-4C63-A077-1A7B580B263E}" type="presParOf" srcId="{4A5CC3CF-DFAB-441B-8756-959BD6CF2FD8}" destId="{6745A7A7-2C43-445B-81E2-D0F87B988B5C}" srcOrd="8" destOrd="0" presId="urn:microsoft.com/office/officeart/2005/8/layout/pyramid2"/>
    <dgm:cxn modelId="{7EE979B6-30FA-49FB-8426-A8A1F1BA87D2}" type="presParOf" srcId="{4A5CC3CF-DFAB-441B-8756-959BD6CF2FD8}" destId="{C0BB10B3-7061-4522-BDCC-5729F187EF99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NÁZEV:VY_52_INOVACE_18: Fyzika 6.ročník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jednotky objemu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8BDBAB2-92C9-4880-913A-D24D327DD946}">
      <dsp:nvSpPr>
        <dsp:cNvPr id="0" name=""/>
        <dsp:cNvSpPr/>
      </dsp:nvSpPr>
      <dsp:spPr>
        <a:xfrm>
          <a:off x="1512371" y="0"/>
          <a:ext cx="4525963" cy="4525963"/>
        </a:xfrm>
        <a:prstGeom prst="triangl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B7E78-55C2-4FE7-8340-2D7707A78C9C}">
      <dsp:nvSpPr>
        <dsp:cNvPr id="0" name=""/>
        <dsp:cNvSpPr/>
      </dsp:nvSpPr>
      <dsp:spPr>
        <a:xfrm>
          <a:off x="3775352" y="453038"/>
          <a:ext cx="2941875" cy="643535"/>
        </a:xfrm>
        <a:prstGeom prst="roundRect">
          <a:avLst/>
        </a:prstGeom>
        <a:solidFill>
          <a:srgbClr val="FFFF00">
            <a:alpha val="90000"/>
          </a:srgb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1 l = 1000 ml</a:t>
          </a:r>
          <a:endParaRPr lang="cs-CZ" sz="2600" kern="1200"/>
        </a:p>
      </dsp:txBody>
      <dsp:txXfrm>
        <a:off x="3775352" y="453038"/>
        <a:ext cx="2941875" cy="643535"/>
      </dsp:txXfrm>
    </dsp:sp>
    <dsp:sp modelId="{E0A45CF3-10BD-458B-A4B1-3D7C0247ACF0}">
      <dsp:nvSpPr>
        <dsp:cNvPr id="0" name=""/>
        <dsp:cNvSpPr/>
      </dsp:nvSpPr>
      <dsp:spPr>
        <a:xfrm>
          <a:off x="3775352" y="1177015"/>
          <a:ext cx="2941875" cy="643535"/>
        </a:xfrm>
        <a:prstGeom prst="roundRect">
          <a:avLst/>
        </a:prstGeom>
        <a:solidFill>
          <a:srgbClr val="00B0F0">
            <a:alpha val="90000"/>
          </a:srgb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1 dl = 0,1 l</a:t>
          </a:r>
          <a:endParaRPr lang="cs-CZ" sz="2600" kern="1200" dirty="0"/>
        </a:p>
      </dsp:txBody>
      <dsp:txXfrm>
        <a:off x="3775352" y="1177015"/>
        <a:ext cx="2941875" cy="643535"/>
      </dsp:txXfrm>
    </dsp:sp>
    <dsp:sp modelId="{056EFE49-0364-4A7D-ABDE-FE3DC4B337BF}">
      <dsp:nvSpPr>
        <dsp:cNvPr id="0" name=""/>
        <dsp:cNvSpPr/>
      </dsp:nvSpPr>
      <dsp:spPr>
        <a:xfrm>
          <a:off x="3775352" y="1900992"/>
          <a:ext cx="2941875" cy="643535"/>
        </a:xfrm>
        <a:prstGeom prst="roundRect">
          <a:avLst/>
        </a:prstGeom>
        <a:blipFill rotWithShape="1">
          <a:blip xmlns:r="http://schemas.openxmlformats.org/officeDocument/2006/relationships" r:embed="rId2"/>
          <a:stretch>
            <a:fillRect b="-8182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>
              <a:noFill/>
            </a:rPr>
            <a:t> </a:t>
          </a:r>
        </a:p>
      </dsp:txBody>
      <dsp:txXfrm>
        <a:off x="3775352" y="1900992"/>
        <a:ext cx="2941875" cy="643535"/>
      </dsp:txXfrm>
    </dsp:sp>
    <dsp:sp modelId="{1B9E8C1B-9FAF-44AB-976A-BC44093C70E5}">
      <dsp:nvSpPr>
        <dsp:cNvPr id="0" name=""/>
        <dsp:cNvSpPr/>
      </dsp:nvSpPr>
      <dsp:spPr>
        <a:xfrm>
          <a:off x="3775352" y="2624970"/>
          <a:ext cx="2941875" cy="643535"/>
        </a:xfrm>
        <a:prstGeom prst="roundRect">
          <a:avLst/>
        </a:prstGeom>
        <a:blipFill rotWithShape="1">
          <a:blip xmlns:r="http://schemas.openxmlformats.org/officeDocument/2006/relationships" r:embed="rId3"/>
          <a:stretch>
            <a:fillRect b="-8182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>
              <a:noFill/>
            </a:rPr>
            <a:t> </a:t>
          </a:r>
        </a:p>
      </dsp:txBody>
      <dsp:txXfrm>
        <a:off x="3775352" y="2624970"/>
        <a:ext cx="2941875" cy="643535"/>
      </dsp:txXfrm>
    </dsp:sp>
    <dsp:sp modelId="{6745A7A7-2C43-445B-81E2-D0F87B988B5C}">
      <dsp:nvSpPr>
        <dsp:cNvPr id="0" name=""/>
        <dsp:cNvSpPr/>
      </dsp:nvSpPr>
      <dsp:spPr>
        <a:xfrm>
          <a:off x="3775352" y="3348947"/>
          <a:ext cx="2941875" cy="643535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1 hl = 100 l</a:t>
          </a:r>
          <a:endParaRPr lang="cs-CZ" sz="2600" kern="1200" dirty="0"/>
        </a:p>
      </dsp:txBody>
      <dsp:txXfrm>
        <a:off x="3775352" y="3348947"/>
        <a:ext cx="2941875" cy="6435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0CC0A-BA07-445E-AECD-D15DD223128B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3FA3C0-36AF-42D0-A59E-24C8358D0B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5340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FA3C0-36AF-42D0-A59E-24C8358D0BB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41431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BE5D-8190-4391-A41F-BE1D5D4CC6B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C29AB-3613-4DDF-9396-C8439DE320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9162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BE5D-8190-4391-A41F-BE1D5D4CC6B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C29AB-3613-4DDF-9396-C8439DE320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2327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BE5D-8190-4391-A41F-BE1D5D4CC6B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C29AB-3613-4DDF-9396-C8439DE320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380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BE5D-8190-4391-A41F-BE1D5D4CC6B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C29AB-3613-4DDF-9396-C8439DE320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2698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BE5D-8190-4391-A41F-BE1D5D4CC6B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C29AB-3613-4DDF-9396-C8439DE320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3711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BE5D-8190-4391-A41F-BE1D5D4CC6B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C29AB-3613-4DDF-9396-C8439DE320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3382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BE5D-8190-4391-A41F-BE1D5D4CC6B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C29AB-3613-4DDF-9396-C8439DE320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972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BE5D-8190-4391-A41F-BE1D5D4CC6B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C29AB-3613-4DDF-9396-C8439DE320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8645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BE5D-8190-4391-A41F-BE1D5D4CC6B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C29AB-3613-4DDF-9396-C8439DE320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287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BE5D-8190-4391-A41F-BE1D5D4CC6B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C29AB-3613-4DDF-9396-C8439DE320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0104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BE5D-8190-4391-A41F-BE1D5D4CC6B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C29AB-3613-4DDF-9396-C8439DE320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850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1BE5D-8190-4391-A41F-BE1D5D4CC6B2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DC29AB-3613-4DDF-9396-C8439DE320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2637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diagramLayout" Target="../diagrams/layout2.xml"/><Relationship Id="rId7" Type="http://schemas.openxmlformats.org/officeDocument/2006/relationships/diagramLayout" Target="../diagrams/layout2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diagramColors" Target="../diagrams/colors2.xml"/><Relationship Id="rId10" Type="http://schemas.microsoft.com/office/2007/relationships/diagramDrawing" Target="../diagrams/drawing2.xml"/><Relationship Id="rId4" Type="http://schemas.openxmlformats.org/officeDocument/2006/relationships/diagramQuickStyle" Target="../diagrams/quickStyle2.xml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265997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4009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pro lepší pochopení učiva </a:t>
            </a:r>
            <a:r>
              <a:rPr lang="cs-CZ" dirty="0" smtClean="0"/>
              <a:t>                 o </a:t>
            </a:r>
            <a:r>
              <a:rPr lang="cs-CZ" dirty="0" smtClean="0"/>
              <a:t>jednotkách objemu</a:t>
            </a:r>
          </a:p>
          <a:p>
            <a:r>
              <a:rPr lang="cs-CZ" dirty="0" smtClean="0"/>
              <a:t>Obsahuje důležité odkazy pro zapamatování</a:t>
            </a:r>
          </a:p>
          <a:p>
            <a:r>
              <a:rPr lang="cs-CZ" dirty="0" smtClean="0"/>
              <a:t>Obsahuje cvičení pro žáky</a:t>
            </a:r>
          </a:p>
          <a:p>
            <a:r>
              <a:rPr lang="cs-CZ" dirty="0" smtClean="0"/>
              <a:t>Lze pracovat do cvičných sešitů i přímo </a:t>
            </a:r>
            <a:r>
              <a:rPr lang="cs-CZ" dirty="0" smtClean="0"/>
              <a:t>                    na </a:t>
            </a:r>
            <a:r>
              <a:rPr lang="cs-CZ" dirty="0" smtClean="0"/>
              <a:t>tabuli fixem či vhodným softwarem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3586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Přehled jednotek </a:t>
            </a:r>
            <a:r>
              <a:rPr lang="cs-CZ" dirty="0" smtClean="0"/>
              <a:t>objemu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Metr krychlový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r>
                  <a:rPr lang="cs-CZ" dirty="0" smtClean="0"/>
                  <a:t>Decimetr krychlový   d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</a:p>
              <a:p>
                <a:r>
                  <a:rPr lang="cs-CZ" dirty="0" smtClean="0"/>
                  <a:t>Centimetr krychlový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Litr    l</a:t>
                </a:r>
              </a:p>
              <a:p>
                <a:r>
                  <a:rPr lang="cs-CZ" dirty="0" smtClean="0"/>
                  <a:t>Mililitr    ml</a:t>
                </a:r>
              </a:p>
              <a:p>
                <a:r>
                  <a:rPr lang="cs-CZ" dirty="0" smtClean="0"/>
                  <a:t>Decilitr    dl</a:t>
                </a:r>
              </a:p>
              <a:p>
                <a:r>
                  <a:rPr lang="cs-CZ" dirty="0" smtClean="0"/>
                  <a:t>Hektolitr    hl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 cstate="print"/>
                <a:stretch>
                  <a:fillRect l="-1630" t="-16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873189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txBody>
          <a:bodyPr/>
          <a:lstStyle/>
          <a:p>
            <a:r>
              <a:rPr lang="cs-CZ" dirty="0" smtClean="0"/>
              <a:t>Důležité převodní vztahy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655077187"/>
                  </p:ext>
                </p:extLst>
              </p:nvPr>
            </p:nvGraphicFramePr>
            <p:xfrm>
              <a:off x="457200" y="1600200"/>
              <a:ext cx="8229600" cy="4525963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" r:lo="rId3" r:qs="rId4" r:cs="rId5"/>
              </a:graphicData>
            </a:graphic>
          </p:graphicFrame>
        </mc:Choice>
        <mc:Fallback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xmlns="" xmlns:a14="http://schemas.microsoft.com/office/drawing/2010/main" val="2655077187"/>
                  </p:ext>
                </p:extLst>
              </p:nvPr>
            </p:nvGraphicFramePr>
            <p:xfrm>
              <a:off x="457200" y="1600200"/>
              <a:ext cx="8229600" cy="4525963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6" r:lo="rId7" r:qs="rId8" r:cs="rId9"/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xmlns="" val="70763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cs-CZ" dirty="0" smtClean="0"/>
                  <a:t>0,6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 = ………….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 cstate="print"/>
                <a:stretch>
                  <a:fillRect b="-9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6 </a:t>
            </a:r>
            <a:endParaRPr lang="cs-CZ" dirty="0" smtClean="0"/>
          </a:p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6000</a:t>
            </a:r>
            <a:endParaRPr lang="cs-CZ" dirty="0" smtClean="0"/>
          </a:p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dirty="0" smtClean="0">
                <a:hlinkClick r:id="rId4" action="ppaction://hlinksldjump"/>
              </a:rPr>
              <a:t>600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031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HURÁ</a:t>
            </a:r>
            <a:endParaRPr lang="cs-CZ" dirty="0"/>
          </a:p>
        </p:txBody>
      </p:sp>
      <p:pic>
        <p:nvPicPr>
          <p:cNvPr id="1026" name="Picture 2" descr="C:\Program Files (x86)\Microsoft Office\MEDIA\CAGCAT10\j03029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3320768" cy="465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5076056" y="4221088"/>
            <a:ext cx="3672408" cy="13681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444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Snad příště!!!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Zkus to znovu !!!</a:t>
            </a:r>
            <a:endParaRPr lang="cs-CZ" sz="4000" dirty="0"/>
          </a:p>
        </p:txBody>
      </p:sp>
      <p:sp>
        <p:nvSpPr>
          <p:cNvPr id="4" name="Veselý obličej 3"/>
          <p:cNvSpPr/>
          <p:nvPr/>
        </p:nvSpPr>
        <p:spPr>
          <a:xfrm>
            <a:off x="1043608" y="2643127"/>
            <a:ext cx="4320480" cy="3600400"/>
          </a:xfrm>
          <a:prstGeom prst="smileyFace">
            <a:avLst>
              <a:gd name="adj" fmla="val -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 rot="10800000">
            <a:off x="5717054" y="4653136"/>
            <a:ext cx="3240360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648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cs-CZ" dirty="0" smtClean="0"/>
                  <a:t>825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𝑚𝑙</m:t>
                    </m:r>
                  </m:oMath>
                </a14:m>
                <a:r>
                  <a:rPr lang="cs-CZ" dirty="0" smtClean="0"/>
                  <a:t> = ………….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 cstate="print"/>
                <a:stretch>
                  <a:fillRect b="-9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825</a:t>
            </a:r>
            <a:r>
              <a:rPr lang="cs-CZ" dirty="0" smtClean="0"/>
              <a:t> </a:t>
            </a:r>
          </a:p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dirty="0" smtClean="0">
                <a:hlinkClick r:id="rId4" action="ppaction://hlinksldjump"/>
              </a:rPr>
              <a:t>0,825</a:t>
            </a:r>
            <a:endParaRPr lang="cs-CZ" dirty="0" smtClean="0"/>
          </a:p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0,0825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121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HURÁ</a:t>
            </a:r>
            <a:endParaRPr lang="cs-CZ" dirty="0"/>
          </a:p>
        </p:txBody>
      </p:sp>
      <p:pic>
        <p:nvPicPr>
          <p:cNvPr id="1026" name="Picture 2" descr="C:\Program Files (x86)\Microsoft Office\MEDIA\CAGCAT10\j03029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3320768" cy="465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5148064" y="4509120"/>
            <a:ext cx="3744416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405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Snad příště!!!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Zkus to znovu !!!</a:t>
            </a:r>
            <a:endParaRPr lang="cs-CZ" sz="4000" dirty="0"/>
          </a:p>
        </p:txBody>
      </p:sp>
      <p:sp>
        <p:nvSpPr>
          <p:cNvPr id="4" name="Veselý obličej 3"/>
          <p:cNvSpPr/>
          <p:nvPr/>
        </p:nvSpPr>
        <p:spPr>
          <a:xfrm>
            <a:off x="1043608" y="2643127"/>
            <a:ext cx="4320480" cy="3600400"/>
          </a:xfrm>
          <a:prstGeom prst="smileyFace">
            <a:avLst>
              <a:gd name="adj" fmla="val -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 rot="10800000">
            <a:off x="5717054" y="4653136"/>
            <a:ext cx="3240360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1616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0,0069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 =……………..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 cstate="print"/>
                <a:stretch>
                  <a:fillRect b="-9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69</a:t>
            </a:r>
            <a:endParaRPr lang="cs-CZ" dirty="0" smtClean="0"/>
          </a:p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690</a:t>
            </a:r>
            <a:endParaRPr lang="cs-CZ" dirty="0" smtClean="0"/>
          </a:p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dirty="0" smtClean="0">
                <a:hlinkClick r:id="rId4" action="ppaction://hlinksldjump"/>
              </a:rPr>
              <a:t>6900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109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HURÁ</a:t>
            </a:r>
            <a:endParaRPr lang="cs-CZ" dirty="0"/>
          </a:p>
        </p:txBody>
      </p:sp>
      <p:pic>
        <p:nvPicPr>
          <p:cNvPr id="1026" name="Picture 2" descr="C:\Program Files (x86)\Microsoft Office\MEDIA\CAGCAT10\j03029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3320768" cy="465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4860032" y="4077072"/>
            <a:ext cx="4032448" cy="18002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064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Snad příště!!!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Zkus to znovu !!!</a:t>
            </a:r>
            <a:endParaRPr lang="cs-CZ" sz="4000" dirty="0"/>
          </a:p>
        </p:txBody>
      </p:sp>
      <p:sp>
        <p:nvSpPr>
          <p:cNvPr id="4" name="Veselý obličej 3"/>
          <p:cNvSpPr/>
          <p:nvPr/>
        </p:nvSpPr>
        <p:spPr>
          <a:xfrm>
            <a:off x="1043608" y="2643127"/>
            <a:ext cx="4320480" cy="3600400"/>
          </a:xfrm>
          <a:prstGeom prst="smileyFace">
            <a:avLst>
              <a:gd name="adj" fmla="val -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 rot="10800000">
            <a:off x="5717054" y="4653136"/>
            <a:ext cx="3240360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349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 dl=…………….l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250000"/>
              </a:lnSpc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0,2</a:t>
            </a:r>
            <a:endParaRPr lang="cs-CZ" dirty="0" smtClean="0"/>
          </a:p>
          <a:p>
            <a:pPr marL="514350" indent="-514350">
              <a:lnSpc>
                <a:spcPct val="250000"/>
              </a:lnSpc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0,02</a:t>
            </a:r>
            <a:endParaRPr lang="cs-CZ" dirty="0" smtClean="0"/>
          </a:p>
          <a:p>
            <a:pPr marL="514350" indent="-514350">
              <a:lnSpc>
                <a:spcPct val="250000"/>
              </a:lnSpc>
              <a:buFont typeface="+mj-lt"/>
              <a:buAutoNum type="alphaLcParenR"/>
            </a:pPr>
            <a:r>
              <a:rPr lang="cs-CZ" dirty="0">
                <a:hlinkClick r:id="rId3" action="ppaction://hlinksldjump"/>
              </a:rPr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926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HURÁ</a:t>
            </a:r>
            <a:endParaRPr lang="cs-CZ" dirty="0"/>
          </a:p>
        </p:txBody>
      </p:sp>
      <p:pic>
        <p:nvPicPr>
          <p:cNvPr id="1026" name="Picture 2" descr="C:\Program Files (x86)\Microsoft Office\MEDIA\CAGCAT10\j03029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3320768" cy="465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5004048" y="4005064"/>
            <a:ext cx="3744416" cy="18002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46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Snad příště!!!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Zkus to znovu !!!</a:t>
            </a:r>
            <a:endParaRPr lang="cs-CZ" sz="4000" dirty="0"/>
          </a:p>
        </p:txBody>
      </p:sp>
      <p:sp>
        <p:nvSpPr>
          <p:cNvPr id="4" name="Veselý obličej 3"/>
          <p:cNvSpPr/>
          <p:nvPr/>
        </p:nvSpPr>
        <p:spPr>
          <a:xfrm>
            <a:off x="1043608" y="2643127"/>
            <a:ext cx="4320480" cy="3600400"/>
          </a:xfrm>
          <a:prstGeom prst="smileyFace">
            <a:avLst>
              <a:gd name="adj" fmla="val -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 rot="10800000">
            <a:off x="5717054" y="4653136"/>
            <a:ext cx="3240360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201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 na mililitry: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14 l=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0,887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7,66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5 dl=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12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9,99 hl=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1,65 l=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926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20180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Převeďte na mililitry - výsledky: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14 l=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14 000 ml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0,887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0,887 ml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7,66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7660000 ml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5 dl= 0,5 l=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500 ml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12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12000 ml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9,99 hl= 999 l=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999000 ml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1,65 l=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1650 ml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926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83539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je dílem autora 12.3. 2012</a:t>
            </a:r>
          </a:p>
          <a:p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 12.3. 2012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273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159</Words>
  <Application>Microsoft Office PowerPoint</Application>
  <PresentationFormat>Předvádění na obrazovce (4:3)</PresentationFormat>
  <Paragraphs>54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Anotace:</vt:lpstr>
      <vt:lpstr>Přehled jednotek objemu</vt:lpstr>
      <vt:lpstr>Důležité převodní vztahy</vt:lpstr>
      <vt:lpstr> </vt:lpstr>
      <vt:lpstr>HURÁ</vt:lpstr>
      <vt:lpstr>Snad příště!!!</vt:lpstr>
      <vt:lpstr> </vt:lpstr>
      <vt:lpstr>HURÁ</vt:lpstr>
      <vt:lpstr>Snad příště!!!</vt:lpstr>
      <vt:lpstr> </vt:lpstr>
      <vt:lpstr>HURÁ</vt:lpstr>
      <vt:lpstr>Snad příště!!!</vt:lpstr>
      <vt:lpstr>2 dl=…………….l</vt:lpstr>
      <vt:lpstr>HURÁ</vt:lpstr>
      <vt:lpstr>Snad příště!!!</vt:lpstr>
      <vt:lpstr>Převeďte na mililitry:</vt:lpstr>
      <vt:lpstr>Převeďte na mililitry - výsledky: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Dum</cp:lastModifiedBy>
  <cp:revision>14</cp:revision>
  <dcterms:created xsi:type="dcterms:W3CDTF">2012-02-22T15:14:17Z</dcterms:created>
  <dcterms:modified xsi:type="dcterms:W3CDTF">2012-08-24T06:49:10Z</dcterms:modified>
</cp:coreProperties>
</file>