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NÁZEV:VY_52_INOVACE_24:Fyzika 6.ročník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Čas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AB0BABB-8B29-4818-8E0A-527A54A5724E}" type="presOf" srcId="{4C35D32F-0EAB-4CD7-82EE-45574DC2A586}" destId="{8BEBB6EC-1DAA-4CAC-8A25-BC0FCBD5DBD5}" srcOrd="0" destOrd="0" presId="urn:microsoft.com/office/officeart/2005/8/layout/target3"/>
    <dgm:cxn modelId="{2C0CB702-1302-4624-986C-693341CDE02F}" type="presOf" srcId="{D1B46980-6531-4606-95E6-44980827E919}" destId="{6140AFEC-043D-4C43-A2F9-D0F5331DF3A3}" srcOrd="0" destOrd="0" presId="urn:microsoft.com/office/officeart/2005/8/layout/target3"/>
    <dgm:cxn modelId="{B4E2081E-BE61-4A73-BEF2-A1E3DA5725C3}" type="presOf" srcId="{D8197B8C-B260-4A16-BDF4-0947B075E274}" destId="{5A5FFA88-C948-4069-8E93-59FA12366E83}" srcOrd="1" destOrd="0" presId="urn:microsoft.com/office/officeart/2005/8/layout/target3"/>
    <dgm:cxn modelId="{EF0E6A77-71F4-4398-B7DC-6DCF1EAA6870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C6BA24D-7E01-4C55-A795-065DA2920D41}" type="presOf" srcId="{D1B46980-6531-4606-95E6-44980827E919}" destId="{2BE915AB-18AA-4053-B92C-3BFC9ED204BB}" srcOrd="1" destOrd="0" presId="urn:microsoft.com/office/officeart/2005/8/layout/target3"/>
    <dgm:cxn modelId="{9845D9C6-D9C4-4D7A-9B17-AD0F8DEBF7C3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B59B5AE-DBE0-488F-8800-3F1BBA9BEAA9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AD35C44-619E-4A54-BC97-9B8F8CF7ED1D}" type="presOf" srcId="{D1D4F407-5343-4D3F-B5B9-D407B03CAEB4}" destId="{AED2198E-93D5-4001-81B4-73124B309672}" srcOrd="1" destOrd="0" presId="urn:microsoft.com/office/officeart/2005/8/layout/target3"/>
    <dgm:cxn modelId="{27F7ACA5-8B93-4730-8D4F-209EB41FBB6A}" type="presOf" srcId="{B651F6E3-6281-48DB-9319-2AEAFDAE7572}" destId="{6BB5E863-4638-4E1D-BFDE-399D028AC4ED}" srcOrd="1" destOrd="0" presId="urn:microsoft.com/office/officeart/2005/8/layout/target3"/>
    <dgm:cxn modelId="{BA2E3EEF-CCC5-4ADF-9A52-EFF0424026E2}" type="presOf" srcId="{4C35D32F-0EAB-4CD7-82EE-45574DC2A586}" destId="{890E4F0B-2866-4A3F-A3C7-2A14B1797930}" srcOrd="1" destOrd="0" presId="urn:microsoft.com/office/officeart/2005/8/layout/target3"/>
    <dgm:cxn modelId="{8C9188E0-C2B6-4790-898E-4F3B176D9DA6}" type="presOf" srcId="{757F3AB3-0718-4624-B441-E567A8F0AB56}" destId="{333A1088-737F-45CB-B68E-254E46348037}" srcOrd="0" destOrd="0" presId="urn:microsoft.com/office/officeart/2005/8/layout/target3"/>
    <dgm:cxn modelId="{F4560573-5078-4A36-B855-3BD0037E94E0}" type="presParOf" srcId="{333A1088-737F-45CB-B68E-254E46348037}" destId="{F5ABB229-8D3B-4694-996A-96F23CF14429}" srcOrd="0" destOrd="0" presId="urn:microsoft.com/office/officeart/2005/8/layout/target3"/>
    <dgm:cxn modelId="{CC95E776-6F46-4463-A5AF-90E95E223FEA}" type="presParOf" srcId="{333A1088-737F-45CB-B68E-254E46348037}" destId="{F41139FD-01EE-4571-8B17-4FB00FC51163}" srcOrd="1" destOrd="0" presId="urn:microsoft.com/office/officeart/2005/8/layout/target3"/>
    <dgm:cxn modelId="{2119354D-5696-46B4-8DAF-A138F5D95156}" type="presParOf" srcId="{333A1088-737F-45CB-B68E-254E46348037}" destId="{D005CE8C-CC26-4C3E-AC11-E15060ECD759}" srcOrd="2" destOrd="0" presId="urn:microsoft.com/office/officeart/2005/8/layout/target3"/>
    <dgm:cxn modelId="{3A8D2619-4BF6-4EF9-88F1-ABC2F56FE293}" type="presParOf" srcId="{333A1088-737F-45CB-B68E-254E46348037}" destId="{2C702D82-9B77-49B7-9568-BB8EB47C3372}" srcOrd="3" destOrd="0" presId="urn:microsoft.com/office/officeart/2005/8/layout/target3"/>
    <dgm:cxn modelId="{90CE7749-18A7-469B-9830-F4C7090DF806}" type="presParOf" srcId="{333A1088-737F-45CB-B68E-254E46348037}" destId="{A52A0455-90FF-4808-ABD0-F02540D31D5A}" srcOrd="4" destOrd="0" presId="urn:microsoft.com/office/officeart/2005/8/layout/target3"/>
    <dgm:cxn modelId="{0CA9EF39-45D7-4ADF-B79C-22CBBA6E0B3D}" type="presParOf" srcId="{333A1088-737F-45CB-B68E-254E46348037}" destId="{6140AFEC-043D-4C43-A2F9-D0F5331DF3A3}" srcOrd="5" destOrd="0" presId="urn:microsoft.com/office/officeart/2005/8/layout/target3"/>
    <dgm:cxn modelId="{2A20361A-AE33-4A15-8008-B4F39BFE1E76}" type="presParOf" srcId="{333A1088-737F-45CB-B68E-254E46348037}" destId="{9358AC05-5D7D-4327-9F80-1AD486AEA664}" srcOrd="6" destOrd="0" presId="urn:microsoft.com/office/officeart/2005/8/layout/target3"/>
    <dgm:cxn modelId="{2AE7F0D8-A4C2-413B-8C64-FCD87F7B0978}" type="presParOf" srcId="{333A1088-737F-45CB-B68E-254E46348037}" destId="{313FC574-E1CD-4FB4-B054-0B805CE0447D}" srcOrd="7" destOrd="0" presId="urn:microsoft.com/office/officeart/2005/8/layout/target3"/>
    <dgm:cxn modelId="{CDDD7F4B-028C-41D4-91FC-A7E35DB295A2}" type="presParOf" srcId="{333A1088-737F-45CB-B68E-254E46348037}" destId="{619D679B-A015-4ECF-8348-D1034C574F40}" srcOrd="8" destOrd="0" presId="urn:microsoft.com/office/officeart/2005/8/layout/target3"/>
    <dgm:cxn modelId="{9F9127B0-BD23-40C6-A7E7-D1A3835EE28A}" type="presParOf" srcId="{333A1088-737F-45CB-B68E-254E46348037}" destId="{322283A8-4A27-4CDA-BAE3-F381106A9174}" srcOrd="9" destOrd="0" presId="urn:microsoft.com/office/officeart/2005/8/layout/target3"/>
    <dgm:cxn modelId="{ECD5729E-6B36-4C6A-8A00-479A9D0D5EF4}" type="presParOf" srcId="{333A1088-737F-45CB-B68E-254E46348037}" destId="{FFC9F71D-1B4F-4AD9-A4A6-86ADEFC8AF5C}" srcOrd="10" destOrd="0" presId="urn:microsoft.com/office/officeart/2005/8/layout/target3"/>
    <dgm:cxn modelId="{BF414274-3C72-4FC1-88E1-5368CCCDF462}" type="presParOf" srcId="{333A1088-737F-45CB-B68E-254E46348037}" destId="{25B08C86-7E15-44DC-BE7F-FFB55DD49D12}" srcOrd="11" destOrd="0" presId="urn:microsoft.com/office/officeart/2005/8/layout/target3"/>
    <dgm:cxn modelId="{4DFAB596-C5C5-47DE-8F6D-1081D3E6AA1B}" type="presParOf" srcId="{333A1088-737F-45CB-B68E-254E46348037}" destId="{76644BE8-9D7C-4C09-B250-3D10AF48CBB7}" srcOrd="12" destOrd="0" presId="urn:microsoft.com/office/officeart/2005/8/layout/target3"/>
    <dgm:cxn modelId="{3509350E-4C91-4FE4-A7FD-74E2A6D9C53A}" type="presParOf" srcId="{333A1088-737F-45CB-B68E-254E46348037}" destId="{EE85B701-7295-41C0-BA7A-34D3756A2AE6}" srcOrd="13" destOrd="0" presId="urn:microsoft.com/office/officeart/2005/8/layout/target3"/>
    <dgm:cxn modelId="{4C13C4D2-6B0A-435D-B147-BF0EFF9362D4}" type="presParOf" srcId="{333A1088-737F-45CB-B68E-254E46348037}" destId="{8BEBB6EC-1DAA-4CAC-8A25-BC0FCBD5DBD5}" srcOrd="14" destOrd="0" presId="urn:microsoft.com/office/officeart/2005/8/layout/target3"/>
    <dgm:cxn modelId="{DDE1937C-E483-454C-A79F-F165DACAFDDF}" type="presParOf" srcId="{333A1088-737F-45CB-B68E-254E46348037}" destId="{AED2198E-93D5-4001-81B4-73124B309672}" srcOrd="15" destOrd="0" presId="urn:microsoft.com/office/officeart/2005/8/layout/target3"/>
    <dgm:cxn modelId="{C13E7FB8-2C24-430B-A415-ECB73FED0EA4}" type="presParOf" srcId="{333A1088-737F-45CB-B68E-254E46348037}" destId="{2BE915AB-18AA-4053-B92C-3BFC9ED204BB}" srcOrd="16" destOrd="0" presId="urn:microsoft.com/office/officeart/2005/8/layout/target3"/>
    <dgm:cxn modelId="{07F7925F-E780-4989-824F-CF9CD92972C9}" type="presParOf" srcId="{333A1088-737F-45CB-B68E-254E46348037}" destId="{6BB5E863-4638-4E1D-BFDE-399D028AC4ED}" srcOrd="17" destOrd="0" presId="urn:microsoft.com/office/officeart/2005/8/layout/target3"/>
    <dgm:cxn modelId="{06BF3B6E-2347-42F2-B884-ACF8C520852C}" type="presParOf" srcId="{333A1088-737F-45CB-B68E-254E46348037}" destId="{5A5FFA88-C948-4069-8E93-59FA12366E83}" srcOrd="18" destOrd="0" presId="urn:microsoft.com/office/officeart/2005/8/layout/target3"/>
    <dgm:cxn modelId="{F42C3193-FA14-48D8-A52C-10E9EBFAD79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NÁZEV:VY_52_INOVACE_24:Fyzika 6.ročník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Čas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6F95C-EB52-46FA-8036-1AAE1ABD8BED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6B84C-D1D9-4E76-BC17-93E4E00C26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7859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6F95C-EB52-46FA-8036-1AAE1ABD8BED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6B84C-D1D9-4E76-BC17-93E4E00C26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41415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6F95C-EB52-46FA-8036-1AAE1ABD8BED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6B84C-D1D9-4E76-BC17-93E4E00C26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90213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6F95C-EB52-46FA-8036-1AAE1ABD8BED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6B84C-D1D9-4E76-BC17-93E4E00C26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4544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6F95C-EB52-46FA-8036-1AAE1ABD8BED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6B84C-D1D9-4E76-BC17-93E4E00C26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0512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6F95C-EB52-46FA-8036-1AAE1ABD8BED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6B84C-D1D9-4E76-BC17-93E4E00C26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904201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6F95C-EB52-46FA-8036-1AAE1ABD8BED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6B84C-D1D9-4E76-BC17-93E4E00C26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108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6F95C-EB52-46FA-8036-1AAE1ABD8BED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6B84C-D1D9-4E76-BC17-93E4E00C26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0071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6F95C-EB52-46FA-8036-1AAE1ABD8BED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6B84C-D1D9-4E76-BC17-93E4E00C26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9060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6F95C-EB52-46FA-8036-1AAE1ABD8BED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6B84C-D1D9-4E76-BC17-93E4E00C26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305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6F95C-EB52-46FA-8036-1AAE1ABD8BED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6B84C-D1D9-4E76-BC17-93E4E00C26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8231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C6F95C-EB52-46FA-8036-1AAE1ABD8BED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B6B84C-D1D9-4E76-BC17-93E4E00C26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102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gif"/><Relationship Id="rId3" Type="http://schemas.openxmlformats.org/officeDocument/2006/relationships/image" Target="../media/image12.jpeg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gif"/><Relationship Id="rId3" Type="http://schemas.openxmlformats.org/officeDocument/2006/relationships/image" Target="../media/image12.jpeg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32887747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58257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Žáci se v materiálu seznámí s časem jako fyzikální veličinou</a:t>
            </a:r>
          </a:p>
          <a:p>
            <a:r>
              <a:rPr lang="cs-CZ" dirty="0" smtClean="0"/>
              <a:t>Žáci poznávají historická i současná měřidla času</a:t>
            </a:r>
          </a:p>
          <a:p>
            <a:r>
              <a:rPr lang="cs-CZ" dirty="0" smtClean="0"/>
              <a:t>Lze použít jako zápis do sešitů</a:t>
            </a:r>
          </a:p>
          <a:p>
            <a:r>
              <a:rPr lang="cs-CZ" dirty="0" smtClean="0"/>
              <a:t>Převody žáci zapisují do pracovních sešitů</a:t>
            </a:r>
          </a:p>
          <a:p>
            <a:r>
              <a:rPr lang="cs-CZ" dirty="0" smtClean="0"/>
              <a:t>Přiřazování pojmů provedou žáci pod dohledem vyučujícího přímo na interaktivní tabuli fixem nebo vhodným softwarem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159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r>
              <a:rPr lang="cs-CZ" dirty="0" smtClean="0"/>
              <a:t>Fyzikální veličina</a:t>
            </a:r>
          </a:p>
          <a:p>
            <a:r>
              <a:rPr lang="cs-CZ" dirty="0" smtClean="0"/>
              <a:t>Značka…………..t</a:t>
            </a:r>
          </a:p>
          <a:p>
            <a:r>
              <a:rPr lang="cs-CZ" dirty="0" smtClean="0"/>
              <a:t>Hlavní jednotka……….sekunda (s)</a:t>
            </a:r>
          </a:p>
          <a:p>
            <a:pPr marL="0" indent="0">
              <a:buNone/>
            </a:pPr>
            <a:r>
              <a:rPr lang="cs-CZ" dirty="0" smtClean="0"/>
              <a:t>---------------------------------------------------</a:t>
            </a:r>
          </a:p>
          <a:p>
            <a:r>
              <a:rPr lang="cs-CZ" u="sng" dirty="0" smtClean="0"/>
              <a:t>Další jednotky:</a:t>
            </a:r>
          </a:p>
          <a:p>
            <a:pPr marL="0" indent="0">
              <a:buNone/>
            </a:pPr>
            <a:r>
              <a:rPr lang="cs-CZ" dirty="0" smtClean="0"/>
              <a:t>-  </a:t>
            </a:r>
            <a:r>
              <a:rPr lang="cs-CZ" b="1" i="1" dirty="0" smtClean="0"/>
              <a:t>minuta</a:t>
            </a:r>
            <a:r>
              <a:rPr lang="cs-CZ" dirty="0" smtClean="0"/>
              <a:t> 1min= 60 s</a:t>
            </a:r>
          </a:p>
          <a:p>
            <a:pPr>
              <a:buFontTx/>
              <a:buChar char="-"/>
            </a:pPr>
            <a:r>
              <a:rPr lang="cs-CZ" b="1" i="1" dirty="0"/>
              <a:t>h</a:t>
            </a:r>
            <a:r>
              <a:rPr lang="cs-CZ" b="1" i="1" dirty="0" smtClean="0"/>
              <a:t>odina</a:t>
            </a:r>
            <a:r>
              <a:rPr lang="cs-CZ" dirty="0" smtClean="0"/>
              <a:t> 1 hod= 60min= 3600s</a:t>
            </a:r>
          </a:p>
          <a:p>
            <a:pPr>
              <a:buFontTx/>
              <a:buChar char="-"/>
            </a:pPr>
            <a:r>
              <a:rPr lang="cs-CZ" b="1" i="1" dirty="0"/>
              <a:t>d</a:t>
            </a:r>
            <a:r>
              <a:rPr lang="cs-CZ" b="1" i="1" dirty="0" smtClean="0"/>
              <a:t>en</a:t>
            </a:r>
            <a:r>
              <a:rPr lang="cs-CZ" dirty="0" smtClean="0"/>
              <a:t> 1den= 24hod</a:t>
            </a:r>
            <a:endParaRPr lang="cs-CZ" dirty="0"/>
          </a:p>
        </p:txBody>
      </p:sp>
      <p:pic>
        <p:nvPicPr>
          <p:cNvPr id="1026" name="Picture 2" descr="C:\Users\08CC\AppData\Local\Microsoft\Windows\Temporary Internet Files\Content.IE5\DE4CGPLA\MP9003852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645024"/>
            <a:ext cx="2028828" cy="28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38701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Měřidla času v historii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Sluneční hodiny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Přesýpací hodiny</a:t>
            </a:r>
            <a:endParaRPr lang="cs-CZ" dirty="0"/>
          </a:p>
        </p:txBody>
      </p:sp>
      <p:pic>
        <p:nvPicPr>
          <p:cNvPr id="2050" name="Picture 2" descr="C:\Users\08CC\AppData\Local\Microsoft\Windows\Temporary Internet Files\Content.IE5\AM1I8PN9\MC900198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412776"/>
            <a:ext cx="2224135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CC\AppData\Local\Microsoft\Windows\Temporary Internet Files\Content.IE5\K0O7W0UI\MP9004032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61830" y="3736848"/>
            <a:ext cx="1859905" cy="2788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53587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Měřidla času dnes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Ručičkové hodinky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Digitální hodinky</a:t>
            </a:r>
            <a:endParaRPr lang="cs-CZ" dirty="0"/>
          </a:p>
        </p:txBody>
      </p:sp>
      <p:pic>
        <p:nvPicPr>
          <p:cNvPr id="3074" name="Picture 2" descr="C:\Users\08CC\AppData\Local\Microsoft\Windows\Temporary Internet Files\Content.IE5\S7687CZ2\MP9004031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64372" y="1484784"/>
            <a:ext cx="3309180" cy="2213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CC\AppData\Local\Microsoft\Windows\Temporary Internet Files\Content.IE5\DE4CGPLA\MP9003874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85329" y="4077072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21841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Měřidla času dnes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Nástěnné hodiny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Digitální hodiny</a:t>
            </a:r>
            <a:endParaRPr lang="cs-CZ" dirty="0"/>
          </a:p>
        </p:txBody>
      </p:sp>
      <p:pic>
        <p:nvPicPr>
          <p:cNvPr id="4098" name="Picture 2" descr="C:\Users\08CC\AppData\Local\Microsoft\Windows\Temporary Internet Files\Content.IE5\K0O7W0UI\MP9004308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61002" y="1628800"/>
            <a:ext cx="3314746" cy="2203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CC\AppData\Local\Microsoft\Windows\Temporary Internet Files\Content.IE5\K0O7W0UI\MP9003879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2937" y="4293096"/>
            <a:ext cx="3342811" cy="2384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59774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Měřidla času dnes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Stopky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metronom</a:t>
            </a:r>
            <a:endParaRPr lang="cs-CZ" dirty="0"/>
          </a:p>
        </p:txBody>
      </p:sp>
      <p:pic>
        <p:nvPicPr>
          <p:cNvPr id="5122" name="Picture 2" descr="C:\Users\08CC\AppData\Local\Microsoft\Windows\Temporary Internet Files\Content.IE5\DE4CGPLA\MC9002089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196752"/>
            <a:ext cx="2016224" cy="2608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8CC\AppData\Local\Microsoft\Windows\Temporary Internet Files\Content.IE5\AM1I8PN9\MP90040241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786614"/>
            <a:ext cx="1871145" cy="2339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68276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Vyjádřete v sekundách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4min =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2hod =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1hod 5min=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22min=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1den=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2459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Vyjádřete v sekundách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4min = 240 s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2hod = 7200 s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1hod 5min= 3900 s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22min= 1320 s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1den= 86 400 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041619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Přiřaďte k sobě názvy a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Metronom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Digitální hodinky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Přesýpací hodiny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Nástěnné hodiny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Stopky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Sluneční hodiny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B</a:t>
            </a:r>
            <a:r>
              <a:rPr lang="cs-CZ" dirty="0" smtClean="0"/>
              <a:t>udík</a:t>
            </a:r>
            <a:endParaRPr lang="cs-CZ" dirty="0"/>
          </a:p>
        </p:txBody>
      </p:sp>
      <p:pic>
        <p:nvPicPr>
          <p:cNvPr id="6146" name="Picture 2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67541" y="2981133"/>
            <a:ext cx="1952531" cy="207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08CC\AppData\Local\Microsoft\Windows\Temporary Internet Files\Content.IE5\DE4CGPLA\MP9004389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372622"/>
            <a:ext cx="1546120" cy="1580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08CC\AppData\Local\Microsoft\Windows\Temporary Internet Files\Content.IE5\K0O7W0UI\MP90031632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019263"/>
            <a:ext cx="2655686" cy="1850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08CC\AppData\Local\Microsoft\Windows\Temporary Internet Files\Content.IE5\AM1I8PN9\MP90040742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372622"/>
            <a:ext cx="1944216" cy="2430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08CC\AppData\Local\Microsoft\Windows\Temporary Internet Files\Content.IE5\S7687CZ2\MC900441729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9107" y="4944327"/>
            <a:ext cx="2038700" cy="203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08CC\AppData\Local\Microsoft\Windows\Temporary Internet Files\Content.IE5\DE4CGPLA\MC90023035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16832"/>
            <a:ext cx="1623588" cy="157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08CC\AppData\Local\Microsoft\Windows\Temporary Internet Files\Content.IE5\S7687CZ2\MM900336855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5078" y="4944327"/>
            <a:ext cx="1430473" cy="1788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27378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Přiřaďte k sobě názvy a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Metronom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Digitální hodinky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Přesýpací hodiny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Nástěnné hodiny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Stopky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Sluneční hodiny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B</a:t>
            </a:r>
            <a:r>
              <a:rPr lang="cs-CZ" dirty="0" smtClean="0"/>
              <a:t>udík</a:t>
            </a:r>
            <a:endParaRPr lang="cs-CZ" dirty="0"/>
          </a:p>
        </p:txBody>
      </p:sp>
      <p:pic>
        <p:nvPicPr>
          <p:cNvPr id="6146" name="Picture 2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67541" y="2981133"/>
            <a:ext cx="1952531" cy="207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08CC\AppData\Local\Microsoft\Windows\Temporary Internet Files\Content.IE5\DE4CGPLA\MP9004389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372622"/>
            <a:ext cx="1546120" cy="1580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08CC\AppData\Local\Microsoft\Windows\Temporary Internet Files\Content.IE5\K0O7W0UI\MP90031632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019263"/>
            <a:ext cx="2655686" cy="1850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08CC\AppData\Local\Microsoft\Windows\Temporary Internet Files\Content.IE5\AM1I8PN9\MP90040742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372622"/>
            <a:ext cx="1944216" cy="2430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08CC\AppData\Local\Microsoft\Windows\Temporary Internet Files\Content.IE5\S7687CZ2\MC900441729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9107" y="4944327"/>
            <a:ext cx="2038700" cy="203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08CC\AppData\Local\Microsoft\Windows\Temporary Internet Files\Content.IE5\DE4CGPLA\MC90023035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16832"/>
            <a:ext cx="1623588" cy="157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08CC\AppData\Local\Microsoft\Windows\Temporary Internet Files\Content.IE5\S7687CZ2\MM900336855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5078" y="4944327"/>
            <a:ext cx="1430473" cy="1788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1907704" y="1916832"/>
            <a:ext cx="3412610" cy="404684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771800" y="2588053"/>
            <a:ext cx="2880320" cy="11793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771800" y="3212976"/>
            <a:ext cx="4568203" cy="1844418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2771800" y="1988840"/>
            <a:ext cx="1061092" cy="1814645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475656" y="4437112"/>
            <a:ext cx="1584176" cy="1401261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2627784" y="2588053"/>
            <a:ext cx="5040560" cy="2469341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1259632" y="3940254"/>
            <a:ext cx="2952328" cy="1720994"/>
          </a:xfrm>
          <a:prstGeom prst="line">
            <a:avLst/>
          </a:prstGeom>
          <a:ln w="381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74451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8 min = ……………..s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500 s =…………….min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7 hod = ……………min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72 hod = ……………dnů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1 rok = ……………..hodin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5h 12s= …………………………min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12421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8 min = 480 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500 s = 8,33 min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7 hod = 420min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72 hod = 3 dny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1 rok = 8760 hodin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5h 12s= 300,2 min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4769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dílem autora 24.4. 2012</a:t>
            </a:r>
          </a:p>
          <a:p>
            <a:r>
              <a:rPr lang="cs-CZ" u="sng" dirty="0" smtClean="0"/>
              <a:t>obrázky:</a:t>
            </a:r>
          </a:p>
          <a:p>
            <a:pPr marL="0" indent="0">
              <a:buNone/>
            </a:pPr>
            <a:r>
              <a:rPr lang="cs-CZ" dirty="0" smtClean="0"/>
              <a:t>Otevřená galerie Microsoft Office 24.4. 2012</a:t>
            </a:r>
          </a:p>
        </p:txBody>
      </p:sp>
    </p:spTree>
    <p:extLst>
      <p:ext uri="{BB962C8B-B14F-4D97-AF65-F5344CB8AC3E}">
        <p14:creationId xmlns:p14="http://schemas.microsoft.com/office/powerpoint/2010/main" xmlns="" val="3393097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282</Words>
  <Application>Microsoft Office PowerPoint</Application>
  <PresentationFormat>Předvádění na obrazovce (4:3)</PresentationFormat>
  <Paragraphs>92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Anotace:</vt:lpstr>
      <vt:lpstr>ČAS</vt:lpstr>
      <vt:lpstr>Měřidla času v historii</vt:lpstr>
      <vt:lpstr>Měřidla času dnes</vt:lpstr>
      <vt:lpstr>Měřidla času dnes</vt:lpstr>
      <vt:lpstr>Měřidla času dnes</vt:lpstr>
      <vt:lpstr>Vyjádřete v sekundách</vt:lpstr>
      <vt:lpstr>Vyjádřete v sekundách</vt:lpstr>
      <vt:lpstr>Přiřaďte k sobě názvy a obrázky</vt:lpstr>
      <vt:lpstr>Přiřaďte k sobě názvy a obrázky</vt:lpstr>
      <vt:lpstr>Převeďte:</vt:lpstr>
      <vt:lpstr>Převeďte: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Dum</cp:lastModifiedBy>
  <cp:revision>8</cp:revision>
  <dcterms:created xsi:type="dcterms:W3CDTF">2012-04-25T06:17:52Z</dcterms:created>
  <dcterms:modified xsi:type="dcterms:W3CDTF">2012-08-24T07:24:43Z</dcterms:modified>
</cp:coreProperties>
</file>