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NÁZEV:VY_52_INOVACE_27:Fyzika 6.ročník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Dolní Benešov, příspěvková organizace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Mgr. Leon Hahn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b="0" dirty="0" smtClean="0"/>
            <a:t>TÉMA: teplota</a:t>
          </a:r>
          <a:endParaRPr lang="cs-CZ" sz="2000" b="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PROJEKTU:CZ.1.07/1.4.00/21.1262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F32E4B14-507B-4D99-BA10-613B3D6593F2}" type="presOf" srcId="{4C35D32F-0EAB-4CD7-82EE-45574DC2A586}" destId="{890E4F0B-2866-4A3F-A3C7-2A14B1797930}" srcOrd="1" destOrd="0" presId="urn:microsoft.com/office/officeart/2005/8/layout/target3"/>
    <dgm:cxn modelId="{CDA52293-C9DC-4ABB-B5A2-494F532FE3DC}" type="presOf" srcId="{D1B46980-6531-4606-95E6-44980827E919}" destId="{6140AFEC-043D-4C43-A2F9-D0F5331DF3A3}" srcOrd="0" destOrd="0" presId="urn:microsoft.com/office/officeart/2005/8/layout/target3"/>
    <dgm:cxn modelId="{085C4509-3527-4CA6-BDD6-CA1747C068AF}" type="presOf" srcId="{4C35D32F-0EAB-4CD7-82EE-45574DC2A586}" destId="{8BEBB6EC-1DAA-4CAC-8A25-BC0FCBD5DBD5}" srcOrd="0" destOrd="0" presId="urn:microsoft.com/office/officeart/2005/8/layout/target3"/>
    <dgm:cxn modelId="{7968F5BA-6FB6-4ADF-9774-78782B732637}" type="presOf" srcId="{D1D4F407-5343-4D3F-B5B9-D407B03CAEB4}" destId="{AED2198E-93D5-4001-81B4-73124B309672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68873FB-E045-48E6-95D9-9708DC94FE82}" type="presOf" srcId="{D1B46980-6531-4606-95E6-44980827E919}" destId="{2BE915AB-18AA-4053-B92C-3BFC9ED204BB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B1B89CE8-7E4D-4D56-8951-693577FB843A}" type="presOf" srcId="{D8197B8C-B260-4A16-BDF4-0947B075E274}" destId="{5A5FFA88-C948-4069-8E93-59FA12366E83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34506CC-69E7-4E00-94AC-5E95EFDBBD84}" type="presOf" srcId="{D1D4F407-5343-4D3F-B5B9-D407B03CAEB4}" destId="{D005CE8C-CC26-4C3E-AC11-E15060ECD759}" srcOrd="0" destOrd="0" presId="urn:microsoft.com/office/officeart/2005/8/layout/target3"/>
    <dgm:cxn modelId="{A79EE10F-FAC6-4D83-914D-8F0A78553B1A}" type="presOf" srcId="{B651F6E3-6281-48DB-9319-2AEAFDAE7572}" destId="{619D679B-A015-4ECF-8348-D1034C574F40}" srcOrd="0" destOrd="0" presId="urn:microsoft.com/office/officeart/2005/8/layout/target3"/>
    <dgm:cxn modelId="{32BD06F1-F686-4EC7-84E8-B0204309E02F}" type="presOf" srcId="{757F3AB3-0718-4624-B441-E567A8F0AB56}" destId="{333A1088-737F-45CB-B68E-254E46348037}" srcOrd="0" destOrd="0" presId="urn:microsoft.com/office/officeart/2005/8/layout/target3"/>
    <dgm:cxn modelId="{CBABEF1D-25DB-480F-8FC7-A36A26155830}" type="presOf" srcId="{B651F6E3-6281-48DB-9319-2AEAFDAE7572}" destId="{6BB5E863-4638-4E1D-BFDE-399D028AC4ED}" srcOrd="1" destOrd="0" presId="urn:microsoft.com/office/officeart/2005/8/layout/target3"/>
    <dgm:cxn modelId="{31A90668-A9CC-4560-941B-9F242D3E7EE2}" type="presOf" srcId="{D8197B8C-B260-4A16-BDF4-0947B075E274}" destId="{25B08C86-7E15-44DC-BE7F-FFB55DD49D12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408B98DF-A85F-460D-A49A-10DEBCA94FE5}" type="presParOf" srcId="{333A1088-737F-45CB-B68E-254E46348037}" destId="{F5ABB229-8D3B-4694-996A-96F23CF14429}" srcOrd="0" destOrd="0" presId="urn:microsoft.com/office/officeart/2005/8/layout/target3"/>
    <dgm:cxn modelId="{7E5878D2-E65D-4602-8444-7597BC25CFA0}" type="presParOf" srcId="{333A1088-737F-45CB-B68E-254E46348037}" destId="{F41139FD-01EE-4571-8B17-4FB00FC51163}" srcOrd="1" destOrd="0" presId="urn:microsoft.com/office/officeart/2005/8/layout/target3"/>
    <dgm:cxn modelId="{45EE7D2B-612F-46BB-9716-55C8C6C7E798}" type="presParOf" srcId="{333A1088-737F-45CB-B68E-254E46348037}" destId="{D005CE8C-CC26-4C3E-AC11-E15060ECD759}" srcOrd="2" destOrd="0" presId="urn:microsoft.com/office/officeart/2005/8/layout/target3"/>
    <dgm:cxn modelId="{1243B942-668A-404B-8C53-D4F049E2ECD3}" type="presParOf" srcId="{333A1088-737F-45CB-B68E-254E46348037}" destId="{2C702D82-9B77-49B7-9568-BB8EB47C3372}" srcOrd="3" destOrd="0" presId="urn:microsoft.com/office/officeart/2005/8/layout/target3"/>
    <dgm:cxn modelId="{4C544FD0-6B98-4374-98AD-9666712CF469}" type="presParOf" srcId="{333A1088-737F-45CB-B68E-254E46348037}" destId="{A52A0455-90FF-4808-ABD0-F02540D31D5A}" srcOrd="4" destOrd="0" presId="urn:microsoft.com/office/officeart/2005/8/layout/target3"/>
    <dgm:cxn modelId="{9317BA18-81B9-41A2-8ED9-3FC123E9BD7E}" type="presParOf" srcId="{333A1088-737F-45CB-B68E-254E46348037}" destId="{6140AFEC-043D-4C43-A2F9-D0F5331DF3A3}" srcOrd="5" destOrd="0" presId="urn:microsoft.com/office/officeart/2005/8/layout/target3"/>
    <dgm:cxn modelId="{6F3F3B42-8898-4474-9EBA-D11DA43C4044}" type="presParOf" srcId="{333A1088-737F-45CB-B68E-254E46348037}" destId="{9358AC05-5D7D-4327-9F80-1AD486AEA664}" srcOrd="6" destOrd="0" presId="urn:microsoft.com/office/officeart/2005/8/layout/target3"/>
    <dgm:cxn modelId="{C67EE176-5D7E-4D0C-93B0-E690F6E3AA62}" type="presParOf" srcId="{333A1088-737F-45CB-B68E-254E46348037}" destId="{313FC574-E1CD-4FB4-B054-0B805CE0447D}" srcOrd="7" destOrd="0" presId="urn:microsoft.com/office/officeart/2005/8/layout/target3"/>
    <dgm:cxn modelId="{785F66E1-7C4F-4445-B9C1-2F0AB66C4AAF}" type="presParOf" srcId="{333A1088-737F-45CB-B68E-254E46348037}" destId="{619D679B-A015-4ECF-8348-D1034C574F40}" srcOrd="8" destOrd="0" presId="urn:microsoft.com/office/officeart/2005/8/layout/target3"/>
    <dgm:cxn modelId="{53085152-FB2B-4E8E-B958-3EAFE12CBFA3}" type="presParOf" srcId="{333A1088-737F-45CB-B68E-254E46348037}" destId="{322283A8-4A27-4CDA-BAE3-F381106A9174}" srcOrd="9" destOrd="0" presId="urn:microsoft.com/office/officeart/2005/8/layout/target3"/>
    <dgm:cxn modelId="{04587B80-44A2-463E-87FB-5E82812B80BE}" type="presParOf" srcId="{333A1088-737F-45CB-B68E-254E46348037}" destId="{FFC9F71D-1B4F-4AD9-A4A6-86ADEFC8AF5C}" srcOrd="10" destOrd="0" presId="urn:microsoft.com/office/officeart/2005/8/layout/target3"/>
    <dgm:cxn modelId="{CE0671DF-8527-462E-B9A9-81E9F0699C7B}" type="presParOf" srcId="{333A1088-737F-45CB-B68E-254E46348037}" destId="{25B08C86-7E15-44DC-BE7F-FFB55DD49D12}" srcOrd="11" destOrd="0" presId="urn:microsoft.com/office/officeart/2005/8/layout/target3"/>
    <dgm:cxn modelId="{8E948D35-F816-4C13-9971-1C79D48BDB7D}" type="presParOf" srcId="{333A1088-737F-45CB-B68E-254E46348037}" destId="{76644BE8-9D7C-4C09-B250-3D10AF48CBB7}" srcOrd="12" destOrd="0" presId="urn:microsoft.com/office/officeart/2005/8/layout/target3"/>
    <dgm:cxn modelId="{18CF6579-FA87-4C47-A7CE-BD44CFA3B942}" type="presParOf" srcId="{333A1088-737F-45CB-B68E-254E46348037}" destId="{EE85B701-7295-41C0-BA7A-34D3756A2AE6}" srcOrd="13" destOrd="0" presId="urn:microsoft.com/office/officeart/2005/8/layout/target3"/>
    <dgm:cxn modelId="{9909E7B9-6BBD-4F74-8E44-E45F97D9FD83}" type="presParOf" srcId="{333A1088-737F-45CB-B68E-254E46348037}" destId="{8BEBB6EC-1DAA-4CAC-8A25-BC0FCBD5DBD5}" srcOrd="14" destOrd="0" presId="urn:microsoft.com/office/officeart/2005/8/layout/target3"/>
    <dgm:cxn modelId="{1D26107F-4D18-494A-8D5B-CED2395FD29F}" type="presParOf" srcId="{333A1088-737F-45CB-B68E-254E46348037}" destId="{AED2198E-93D5-4001-81B4-73124B309672}" srcOrd="15" destOrd="0" presId="urn:microsoft.com/office/officeart/2005/8/layout/target3"/>
    <dgm:cxn modelId="{554D6DBD-EC2C-4F00-8548-8D563893312B}" type="presParOf" srcId="{333A1088-737F-45CB-B68E-254E46348037}" destId="{2BE915AB-18AA-4053-B92C-3BFC9ED204BB}" srcOrd="16" destOrd="0" presId="urn:microsoft.com/office/officeart/2005/8/layout/target3"/>
    <dgm:cxn modelId="{9C2A3417-35C8-4AFA-9D90-B54108C9D3C7}" type="presParOf" srcId="{333A1088-737F-45CB-B68E-254E46348037}" destId="{6BB5E863-4638-4E1D-BFDE-399D028AC4ED}" srcOrd="17" destOrd="0" presId="urn:microsoft.com/office/officeart/2005/8/layout/target3"/>
    <dgm:cxn modelId="{FAD2629D-D836-4270-9924-95644AC6C687}" type="presParOf" srcId="{333A1088-737F-45CB-B68E-254E46348037}" destId="{5A5FFA88-C948-4069-8E93-59FA12366E83}" srcOrd="18" destOrd="0" presId="urn:microsoft.com/office/officeart/2005/8/layout/target3"/>
    <dgm:cxn modelId="{20E59938-7B64-422E-BC70-C295C6ACD39B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Dolní Benešov, příspěvková organizace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Mgr. Leon Hahn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NÁZEV:VY_52_INOVACE_27:Fyzika 6.ročník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TÉMA: teplota</a:t>
          </a:r>
          <a:endParaRPr lang="cs-CZ" sz="2000" b="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PROJEKTU:CZ.1.07/1.4.00/21.1262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1B69-F402-462B-9135-ABB42F5E54D6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681EF-488C-4F3C-AA63-B328AF420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1651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1B69-F402-462B-9135-ABB42F5E54D6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681EF-488C-4F3C-AA63-B328AF420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593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1B69-F402-462B-9135-ABB42F5E54D6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681EF-488C-4F3C-AA63-B328AF420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571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1B69-F402-462B-9135-ABB42F5E54D6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681EF-488C-4F3C-AA63-B328AF420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65876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1B69-F402-462B-9135-ABB42F5E54D6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681EF-488C-4F3C-AA63-B328AF420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720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1B69-F402-462B-9135-ABB42F5E54D6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681EF-488C-4F3C-AA63-B328AF420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3212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1B69-F402-462B-9135-ABB42F5E54D6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681EF-488C-4F3C-AA63-B328AF420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43821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1B69-F402-462B-9135-ABB42F5E54D6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681EF-488C-4F3C-AA63-B328AF420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934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1B69-F402-462B-9135-ABB42F5E54D6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681EF-488C-4F3C-AA63-B328AF420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8799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1B69-F402-462B-9135-ABB42F5E54D6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681EF-488C-4F3C-AA63-B328AF420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89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E1B69-F402-462B-9135-ABB42F5E54D6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0681EF-488C-4F3C-AA63-B328AF420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191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EE1B69-F402-462B-9135-ABB42F5E54D6}" type="datetimeFigureOut">
              <a:rPr lang="cs-CZ" smtClean="0"/>
              <a:t>28.5.2012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681EF-488C-4F3C-AA63-B328AF4204C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0058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153613984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107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slouží pro zopakování učiva o teplotě v 6.ročníku</a:t>
            </a:r>
          </a:p>
          <a:p>
            <a:r>
              <a:rPr lang="cs-CZ" dirty="0" smtClean="0"/>
              <a:t>Žáci pracují do svých cvičných sešitů, na papír, nebo přímo na tabuli</a:t>
            </a:r>
          </a:p>
          <a:p>
            <a:r>
              <a:rPr lang="cs-CZ" dirty="0" smtClean="0"/>
              <a:t>K práci potřebují žáci MFCH tabulky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9141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Přiřaďte k sobě správné pojmy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/>
              <a:t>Teploměr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/>
              <a:t>Bod tání ledu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/>
              <a:t>Celsius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/>
              <a:t>Meteorologická stanice</a:t>
            </a:r>
          </a:p>
          <a:p>
            <a:pPr marL="514350" indent="-514350">
              <a:lnSpc>
                <a:spcPct val="150000"/>
              </a:lnSpc>
              <a:buFont typeface="+mj-lt"/>
              <a:buAutoNum type="arabicPeriod"/>
            </a:pPr>
            <a:r>
              <a:rPr lang="cs-CZ" dirty="0" smtClean="0"/>
              <a:t>100⁰C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Termograf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Měřidlo teploty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Bod varu vody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err="1" smtClean="0"/>
              <a:t>Anders</a:t>
            </a:r>
            <a:endParaRPr lang="cs-CZ" dirty="0" smtClean="0"/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0⁰C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99434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Výsledek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1) b</a:t>
            </a:r>
          </a:p>
          <a:p>
            <a:r>
              <a:rPr lang="cs-CZ" dirty="0" smtClean="0"/>
              <a:t>2) e</a:t>
            </a:r>
          </a:p>
          <a:p>
            <a:r>
              <a:rPr lang="cs-CZ" dirty="0" smtClean="0"/>
              <a:t>3)  d</a:t>
            </a:r>
          </a:p>
          <a:p>
            <a:r>
              <a:rPr lang="cs-CZ" dirty="0" smtClean="0"/>
              <a:t>4) a</a:t>
            </a:r>
          </a:p>
          <a:p>
            <a:r>
              <a:rPr lang="cs-CZ" dirty="0" smtClean="0"/>
              <a:t>5) c</a:t>
            </a:r>
            <a:endParaRPr lang="cs-CZ" dirty="0"/>
          </a:p>
        </p:txBody>
      </p:sp>
      <p:pic>
        <p:nvPicPr>
          <p:cNvPr id="2050" name="Picture 2" descr="C:\Users\08CC\AppData\Local\Microsoft\Windows\Temporary Internet Files\Content.IE5\13AZ14GS\MP900313993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1565385"/>
            <a:ext cx="4853136" cy="485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810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Vyberte nesprávné tvrzení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968552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Teplota vzduchu se během dne nemění.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Celsiova stupnice není jedinou používanou stupnicí.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Termograf je přístroj pro měření času.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Fyzikové  </a:t>
            </a:r>
            <a:r>
              <a:rPr lang="cs-CZ" dirty="0" smtClean="0"/>
              <a:t>používají také </a:t>
            </a:r>
            <a:r>
              <a:rPr lang="cs-CZ" dirty="0" smtClean="0"/>
              <a:t>Kelvinovu stupnici.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Říkáme, že člověk má teplotu od 39⁰C.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Do teploměrů se nejčastěji používá olej.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Rtuť je nebezpečná látka.</a:t>
            </a:r>
            <a:endParaRPr lang="cs-CZ" dirty="0"/>
          </a:p>
        </p:txBody>
      </p:sp>
      <p:pic>
        <p:nvPicPr>
          <p:cNvPr id="1026" name="Picture 2" descr="C:\Users\08CC\AppData\Local\Microsoft\Windows\Temporary Internet Files\Content.IE5\L38W87JX\MC90041362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8727">
            <a:off x="7110700" y="4245504"/>
            <a:ext cx="1785668" cy="2684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242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Správné odpovědi: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dirty="0" smtClean="0"/>
              <a:t>1)Teplota </a:t>
            </a:r>
            <a:r>
              <a:rPr lang="cs-CZ" dirty="0"/>
              <a:t>vzduchu se během dne nemění</a:t>
            </a:r>
            <a:r>
              <a:rPr lang="cs-CZ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3) </a:t>
            </a:r>
            <a:r>
              <a:rPr lang="cs-CZ" dirty="0"/>
              <a:t>Termograf je přístroj pro měření času.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5) </a:t>
            </a:r>
            <a:r>
              <a:rPr lang="cs-CZ" dirty="0"/>
              <a:t>Říkáme, že člověk má teplotu od 39⁰C.</a:t>
            </a:r>
          </a:p>
          <a:p>
            <a:pPr>
              <a:lnSpc>
                <a:spcPct val="150000"/>
              </a:lnSpc>
            </a:pPr>
            <a:r>
              <a:rPr lang="cs-CZ" dirty="0" smtClean="0"/>
              <a:t>6) </a:t>
            </a:r>
            <a:r>
              <a:rPr lang="cs-CZ" dirty="0"/>
              <a:t>Do teploměrů se nejčastěji používá olej.</a:t>
            </a:r>
          </a:p>
          <a:p>
            <a:pPr>
              <a:lnSpc>
                <a:spcPct val="150000"/>
              </a:lnSpc>
            </a:pPr>
            <a:endParaRPr lang="cs-CZ" dirty="0"/>
          </a:p>
          <a:p>
            <a:pPr>
              <a:lnSpc>
                <a:spcPct val="150000"/>
              </a:lnSpc>
            </a:pPr>
            <a:endParaRPr lang="cs-CZ" dirty="0"/>
          </a:p>
        </p:txBody>
      </p:sp>
      <p:pic>
        <p:nvPicPr>
          <p:cNvPr id="3074" name="Picture 2" descr="C:\Users\08CC\AppData\Local\Microsoft\Windows\Temporary Internet Files\Content.IE5\L38W87JX\MC9002298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71466">
            <a:off x="3452122" y="4600764"/>
            <a:ext cx="2503670" cy="2299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4900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Pokuste se vyhledat následující teploty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Teplota tání rtuti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Teplota varu síry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Teplota varu zlata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Teplota tání olova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Teplota varu dusíku</a:t>
            </a:r>
          </a:p>
        </p:txBody>
      </p:sp>
      <p:pic>
        <p:nvPicPr>
          <p:cNvPr id="4098" name="Picture 2" descr="C:\Users\08CC\AppData\Local\Microsoft\Windows\Temporary Internet Files\Content.IE5\13AZ14GS\MC90027900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2348880"/>
            <a:ext cx="2880320" cy="338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891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- 38,9⁰C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444,7</a:t>
            </a:r>
            <a:r>
              <a:rPr lang="cs-CZ" dirty="0"/>
              <a:t> ⁰</a:t>
            </a:r>
            <a:r>
              <a:rPr lang="cs-CZ" dirty="0" smtClean="0"/>
              <a:t>C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2960⁰</a:t>
            </a:r>
            <a:r>
              <a:rPr lang="cs-CZ" dirty="0" smtClean="0"/>
              <a:t>C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327,5</a:t>
            </a:r>
            <a:r>
              <a:rPr lang="cs-CZ" dirty="0"/>
              <a:t> ⁰</a:t>
            </a:r>
            <a:r>
              <a:rPr lang="cs-CZ" dirty="0" smtClean="0"/>
              <a:t>C</a:t>
            </a:r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r>
              <a:rPr lang="cs-CZ" dirty="0" smtClean="0"/>
              <a:t>- 195,8</a:t>
            </a:r>
            <a:r>
              <a:rPr lang="cs-CZ" dirty="0"/>
              <a:t> ⁰C</a:t>
            </a:r>
            <a:endParaRPr lang="cs-CZ" dirty="0" smtClean="0"/>
          </a:p>
          <a:p>
            <a:pPr marL="514350" indent="-514350">
              <a:lnSpc>
                <a:spcPct val="150000"/>
              </a:lnSpc>
              <a:buFont typeface="+mj-lt"/>
              <a:buAutoNum type="alphaLcParenR"/>
            </a:pP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endParaRPr lang="cs-CZ" dirty="0" smtClean="0"/>
          </a:p>
          <a:p>
            <a:pPr marL="514350" indent="-514350">
              <a:buFont typeface="+mj-lt"/>
              <a:buAutoNum type="alphaLcParenR"/>
            </a:pPr>
            <a:endParaRPr lang="cs-CZ" dirty="0"/>
          </a:p>
        </p:txBody>
      </p:sp>
      <p:pic>
        <p:nvPicPr>
          <p:cNvPr id="5122" name="Picture 2" descr="C:\Users\08CC\AppData\Local\Microsoft\Windows\Temporary Internet Files\Content.IE5\13AZ14GS\MM900288942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132856"/>
            <a:ext cx="3341142" cy="3814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828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sestaven autorem 27.5. 2012</a:t>
            </a:r>
          </a:p>
          <a:p>
            <a:r>
              <a:rPr lang="cs-CZ" dirty="0" smtClean="0"/>
              <a:t>Obrázky: otevřená galerie Microsoft </a:t>
            </a:r>
            <a:r>
              <a:rPr lang="cs-CZ" dirty="0" err="1" smtClean="0"/>
              <a:t>office</a:t>
            </a:r>
            <a:r>
              <a:rPr lang="cs-CZ" dirty="0" smtClean="0"/>
              <a:t> 27.5. 2012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93257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114</TotalTime>
  <Words>242</Words>
  <Application>Microsoft Office PowerPoint</Application>
  <PresentationFormat>Předvádění na obrazovce (4:3)</PresentationFormat>
  <Paragraphs>54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Anotace:</vt:lpstr>
      <vt:lpstr>Přiřaďte k sobě správné pojmy</vt:lpstr>
      <vt:lpstr>Výsledek</vt:lpstr>
      <vt:lpstr>Vyberte nesprávné tvrzení</vt:lpstr>
      <vt:lpstr>Správné odpovědi:</vt:lpstr>
      <vt:lpstr>Pokuste se vyhledat následující teploty</vt:lpstr>
      <vt:lpstr>Prezentace aplikace PowerPoint</vt:lpstr>
      <vt:lpstr>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08CC</dc:creator>
  <cp:lastModifiedBy>08CC</cp:lastModifiedBy>
  <cp:revision>9</cp:revision>
  <dcterms:created xsi:type="dcterms:W3CDTF">2012-05-23T16:23:12Z</dcterms:created>
  <dcterms:modified xsi:type="dcterms:W3CDTF">2012-05-28T06:53:22Z</dcterms:modified>
</cp:coreProperties>
</file>