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NÁZEV:VY_52_INOVACE_29:Fyzika 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I,U,R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4A233-9908-437C-A16C-BF679F3C22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8E653E-5E77-43D1-92EF-05EA5165F34F}" type="presOf" srcId="{D1D4F407-5343-4D3F-B5B9-D407B03CAEB4}" destId="{AED2198E-93D5-4001-81B4-73124B309672}" srcOrd="1" destOrd="0" presId="urn:microsoft.com/office/officeart/2005/8/layout/target3"/>
    <dgm:cxn modelId="{BA08D8B2-6B96-449A-92BE-C086E0C1D2A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A4E66E4-A01A-4E0D-B421-11547B7AC974}" type="presOf" srcId="{B651F6E3-6281-48DB-9319-2AEAFDAE7572}" destId="{6BB5E863-4638-4E1D-BFDE-399D028AC4ED}" srcOrd="1" destOrd="0" presId="urn:microsoft.com/office/officeart/2005/8/layout/target3"/>
    <dgm:cxn modelId="{9DB1D8AF-B428-4372-A5A5-1731DA5D1F40}" type="presOf" srcId="{B651F6E3-6281-48DB-9319-2AEAFDAE7572}" destId="{619D679B-A015-4ECF-8348-D1034C574F40}" srcOrd="0" destOrd="0" presId="urn:microsoft.com/office/officeart/2005/8/layout/target3"/>
    <dgm:cxn modelId="{77F21048-C3C5-479B-9BB5-C3C012CC4CB9}" type="presOf" srcId="{D1D4F407-5343-4D3F-B5B9-D407B03CAEB4}" destId="{D005CE8C-CC26-4C3E-AC11-E15060ECD759}" srcOrd="0" destOrd="0" presId="urn:microsoft.com/office/officeart/2005/8/layout/target3"/>
    <dgm:cxn modelId="{49D581B4-44A6-4223-9BEA-04C323310964}" type="presOf" srcId="{757F3AB3-0718-4624-B441-E567A8F0AB56}" destId="{333A1088-737F-45CB-B68E-254E46348037}" srcOrd="0" destOrd="0" presId="urn:microsoft.com/office/officeart/2005/8/layout/target3"/>
    <dgm:cxn modelId="{91DDDA80-C8D9-477D-B975-07617BADDAF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741275-AFBE-45A2-91A4-EE562C87D03B}" type="presOf" srcId="{D8197B8C-B260-4A16-BDF4-0947B075E274}" destId="{25B08C86-7E15-44DC-BE7F-FFB55DD49D12}" srcOrd="0" destOrd="0" presId="urn:microsoft.com/office/officeart/2005/8/layout/target3"/>
    <dgm:cxn modelId="{C36A9E6A-C388-4FF4-824B-90291526F29A}" type="presOf" srcId="{4C35D32F-0EAB-4CD7-82EE-45574DC2A586}" destId="{8BEBB6EC-1DAA-4CAC-8A25-BC0FCBD5DBD5}" srcOrd="0" destOrd="0" presId="urn:microsoft.com/office/officeart/2005/8/layout/target3"/>
    <dgm:cxn modelId="{9ED72148-6AA2-4259-B245-62E3821F25F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823325-B451-4203-AD12-19DC34521314}" type="presParOf" srcId="{333A1088-737F-45CB-B68E-254E46348037}" destId="{F5ABB229-8D3B-4694-996A-96F23CF14429}" srcOrd="0" destOrd="0" presId="urn:microsoft.com/office/officeart/2005/8/layout/target3"/>
    <dgm:cxn modelId="{BDA39EBE-555D-420D-B1FC-6594F7E7E411}" type="presParOf" srcId="{333A1088-737F-45CB-B68E-254E46348037}" destId="{F41139FD-01EE-4571-8B17-4FB00FC51163}" srcOrd="1" destOrd="0" presId="urn:microsoft.com/office/officeart/2005/8/layout/target3"/>
    <dgm:cxn modelId="{721FEC43-0843-491D-A316-250604CF089B}" type="presParOf" srcId="{333A1088-737F-45CB-B68E-254E46348037}" destId="{D005CE8C-CC26-4C3E-AC11-E15060ECD759}" srcOrd="2" destOrd="0" presId="urn:microsoft.com/office/officeart/2005/8/layout/target3"/>
    <dgm:cxn modelId="{9BDF4BF4-29B3-474A-B9FE-929EF063F517}" type="presParOf" srcId="{333A1088-737F-45CB-B68E-254E46348037}" destId="{2C702D82-9B77-49B7-9568-BB8EB47C3372}" srcOrd="3" destOrd="0" presId="urn:microsoft.com/office/officeart/2005/8/layout/target3"/>
    <dgm:cxn modelId="{271DAE8B-3F6E-4F8C-9A00-B2205BDE8868}" type="presParOf" srcId="{333A1088-737F-45CB-B68E-254E46348037}" destId="{A52A0455-90FF-4808-ABD0-F02540D31D5A}" srcOrd="4" destOrd="0" presId="urn:microsoft.com/office/officeart/2005/8/layout/target3"/>
    <dgm:cxn modelId="{BE28BF48-E4F3-4CBF-A5C8-96F3F11C9319}" type="presParOf" srcId="{333A1088-737F-45CB-B68E-254E46348037}" destId="{6140AFEC-043D-4C43-A2F9-D0F5331DF3A3}" srcOrd="5" destOrd="0" presId="urn:microsoft.com/office/officeart/2005/8/layout/target3"/>
    <dgm:cxn modelId="{4C3C9038-8C15-4979-BE73-8AD54AF0D685}" type="presParOf" srcId="{333A1088-737F-45CB-B68E-254E46348037}" destId="{9358AC05-5D7D-4327-9F80-1AD486AEA664}" srcOrd="6" destOrd="0" presId="urn:microsoft.com/office/officeart/2005/8/layout/target3"/>
    <dgm:cxn modelId="{DD758744-6AD0-4204-AA85-CC99F027D9FC}" type="presParOf" srcId="{333A1088-737F-45CB-B68E-254E46348037}" destId="{313FC574-E1CD-4FB4-B054-0B805CE0447D}" srcOrd="7" destOrd="0" presId="urn:microsoft.com/office/officeart/2005/8/layout/target3"/>
    <dgm:cxn modelId="{BAD000D2-8B6F-460A-8DD7-362911D6BFEB}" type="presParOf" srcId="{333A1088-737F-45CB-B68E-254E46348037}" destId="{619D679B-A015-4ECF-8348-D1034C574F40}" srcOrd="8" destOrd="0" presId="urn:microsoft.com/office/officeart/2005/8/layout/target3"/>
    <dgm:cxn modelId="{CCD714DF-3CCA-4AAF-B927-641298FF7011}" type="presParOf" srcId="{333A1088-737F-45CB-B68E-254E46348037}" destId="{322283A8-4A27-4CDA-BAE3-F381106A9174}" srcOrd="9" destOrd="0" presId="urn:microsoft.com/office/officeart/2005/8/layout/target3"/>
    <dgm:cxn modelId="{ECC5A474-13A2-4082-96A3-191867DC1A50}" type="presParOf" srcId="{333A1088-737F-45CB-B68E-254E46348037}" destId="{FFC9F71D-1B4F-4AD9-A4A6-86ADEFC8AF5C}" srcOrd="10" destOrd="0" presId="urn:microsoft.com/office/officeart/2005/8/layout/target3"/>
    <dgm:cxn modelId="{1A456139-619D-4E85-9CCC-2397D08B0BF9}" type="presParOf" srcId="{333A1088-737F-45CB-B68E-254E46348037}" destId="{25B08C86-7E15-44DC-BE7F-FFB55DD49D12}" srcOrd="11" destOrd="0" presId="urn:microsoft.com/office/officeart/2005/8/layout/target3"/>
    <dgm:cxn modelId="{EC3894C0-F4E3-4212-9815-2B1DA497BA13}" type="presParOf" srcId="{333A1088-737F-45CB-B68E-254E46348037}" destId="{76644BE8-9D7C-4C09-B250-3D10AF48CBB7}" srcOrd="12" destOrd="0" presId="urn:microsoft.com/office/officeart/2005/8/layout/target3"/>
    <dgm:cxn modelId="{1A9B08AF-7A7E-4FE4-9C16-5CD554E5B9AA}" type="presParOf" srcId="{333A1088-737F-45CB-B68E-254E46348037}" destId="{EE85B701-7295-41C0-BA7A-34D3756A2AE6}" srcOrd="13" destOrd="0" presId="urn:microsoft.com/office/officeart/2005/8/layout/target3"/>
    <dgm:cxn modelId="{A615F270-1126-4F80-B219-96D24D522F35}" type="presParOf" srcId="{333A1088-737F-45CB-B68E-254E46348037}" destId="{8BEBB6EC-1DAA-4CAC-8A25-BC0FCBD5DBD5}" srcOrd="14" destOrd="0" presId="urn:microsoft.com/office/officeart/2005/8/layout/target3"/>
    <dgm:cxn modelId="{8517F36F-1A3D-40E6-81F9-C686A2BCF727}" type="presParOf" srcId="{333A1088-737F-45CB-B68E-254E46348037}" destId="{AED2198E-93D5-4001-81B4-73124B309672}" srcOrd="15" destOrd="0" presId="urn:microsoft.com/office/officeart/2005/8/layout/target3"/>
    <dgm:cxn modelId="{5F675D74-3584-4274-BDBD-EDFFB21765A8}" type="presParOf" srcId="{333A1088-737F-45CB-B68E-254E46348037}" destId="{2BE915AB-18AA-4053-B92C-3BFC9ED204BB}" srcOrd="16" destOrd="0" presId="urn:microsoft.com/office/officeart/2005/8/layout/target3"/>
    <dgm:cxn modelId="{B753D61E-84F3-4C9C-A478-43ED757BF0B2}" type="presParOf" srcId="{333A1088-737F-45CB-B68E-254E46348037}" destId="{6BB5E863-4638-4E1D-BFDE-399D028AC4ED}" srcOrd="17" destOrd="0" presId="urn:microsoft.com/office/officeart/2005/8/layout/target3"/>
    <dgm:cxn modelId="{F579362E-3163-4525-B52D-ADD07E5915CE}" type="presParOf" srcId="{333A1088-737F-45CB-B68E-254E46348037}" destId="{5A5FFA88-C948-4069-8E93-59FA12366E83}" srcOrd="18" destOrd="0" presId="urn:microsoft.com/office/officeart/2005/8/layout/target3"/>
    <dgm:cxn modelId="{BBA659CA-27B0-409E-BB19-5EC2067A79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NÁZEV:VY_52_INOVACE_29:Fyzika 8.ročník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I,U,R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028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38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153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954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18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900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34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87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028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735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404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F6246-1A74-42FA-8677-6A8C3454B3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F2FB2-14F9-4CF0-9A55-7F23B8405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059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33339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03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a zopakování vědomostí o elektrických veličinách- proudu, napětí a odporu (I,U,R)</a:t>
            </a:r>
          </a:p>
          <a:p>
            <a:r>
              <a:rPr lang="cs-CZ" dirty="0" smtClean="0"/>
              <a:t>Žáci pracují přímo na interaktivní tabuli nebo volí odpovědi z lavic a zapisuje učitel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547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 smtClean="0"/>
              <a:t>Jakou značkou značíme el. napětí?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I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3" action="ppaction://hlinksldjump"/>
              </a:rPr>
              <a:t>U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>
                <a:hlinkClick r:id="rId2" action="ppaction://hlinksldjump"/>
              </a:rPr>
              <a:t>V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77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Je mi líto, špatně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C:\Users\08CC\AppData\Local\Microsoft\Windows\Temporary Internet Files\Content.IE5\L38W87JX\MP90031692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656312" cy="39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5076056" y="4005064"/>
            <a:ext cx="3384376" cy="14401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18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Vynikající výkon !!!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50" name="Picture 2" descr="C:\Users\08CC\AppData\Local\Microsoft\Windows\Temporary Internet Files\Content.IE5\3DSYFQMI\MP90018283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3024336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508104" y="3573016"/>
            <a:ext cx="3528392" cy="1584176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4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jakých jednotkách měříme el. proud?</a:t>
            </a:r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cs-CZ" dirty="0" smtClean="0">
                <a:hlinkClick r:id="rId2" action="ppaction://hlinksldjump"/>
              </a:rPr>
              <a:t>Ohm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cs-CZ" dirty="0" smtClean="0">
                <a:hlinkClick r:id="rId2" action="ppaction://hlinksldjump"/>
              </a:rPr>
              <a:t>Volt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cs-CZ" dirty="0" smtClean="0">
                <a:hlinkClick r:id="rId3" action="ppaction://hlinksldjump"/>
              </a:rPr>
              <a:t>Ampér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cs-CZ" dirty="0" smtClean="0">
                <a:hlinkClick r:id="rId2" action="ppaction://hlinksldjump"/>
              </a:rPr>
              <a:t>Pascal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08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Je mi líto, špatně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C:\Users\08CC\AppData\Local\Microsoft\Windows\Temporary Internet Files\Content.IE5\L38W87JX\MP90031692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656312" cy="39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5076056" y="4005064"/>
            <a:ext cx="3384376" cy="14401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909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Vynikající výkon !!!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50" name="Picture 2" descr="C:\Users\08CC\AppData\Local\Microsoft\Windows\Temporary Internet Files\Content.IE5\3DSYFQMI\MP90018283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3024336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508104" y="3573016"/>
            <a:ext cx="3528392" cy="1584176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275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Akumulátor je: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Měřič el. odporu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Část atomové elektrárny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Jiný název pro voltmetr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3" action="ppaction://hlinksldjump"/>
              </a:rPr>
              <a:t>Nabíjecí baterie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814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Je mi líto, špatně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C:\Users\08CC\AppData\Local\Microsoft\Windows\Temporary Internet Files\Content.IE5\L38W87JX\MP90031692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656312" cy="39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5076056" y="4005064"/>
            <a:ext cx="3384376" cy="14401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302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Vynikající výkon !!!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50" name="Picture 2" descr="C:\Users\08CC\AppData\Local\Microsoft\Windows\Temporary Internet Files\Content.IE5\3DSYFQMI\MP90018283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3024336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508104" y="3573016"/>
            <a:ext cx="3528392" cy="1584176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089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Jak zní matematicky Ohmův zákon?</a:t>
                </a:r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cs-CZ" u="sng" dirty="0" smtClean="0">
                    <a:hlinkClick r:id="rId2" action="ppaction://hlinksldjump"/>
                  </a:rPr>
                  <a:t>R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u="sng" smtClean="0">
                            <a:hlinkClick r:id="rId2" action="ppaction://hlinksldjump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u="sng" smtClean="0">
                                <a:hlinkClick r:id="rId2" action="ppaction://hlinksldjump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cs-CZ" sz="4400" b="0" i="0" u="sng" smtClean="0">
                                <a:hlinkClick r:id="rId2" action="ppaction://hlinksldjump"/>
                              </a:rPr>
                              <m:t>U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cs-CZ" sz="4400" b="0" i="0" u="sng" smtClean="0">
                                <a:hlinkClick r:id="rId2" action="ppaction://hlinksldjump"/>
                              </a:rPr>
                              <m:t>I</m:t>
                            </m:r>
                          </m:den>
                        </m:f>
                      </m:e>
                    </m:box>
                  </m:oMath>
                </a14:m>
                <a:endParaRPr lang="cs-CZ" sz="4400" u="sng" dirty="0" smtClean="0"/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cs-CZ" u="sng" dirty="0" smtClean="0">
                    <a:hlinkClick r:id="rId3" action="ppaction://hlinksldjump"/>
                  </a:rPr>
                  <a:t>R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i="1" u="sng" smtClean="0">
                            <a:hlinkClick r:id="rId3" action="ppaction://hlinksldjump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4400" i="1" u="sng" smtClean="0">
                                <a:hlinkClick r:id="rId3" action="ppaction://hlinksldjump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cs-CZ" sz="4400" b="0" i="0" u="sng" smtClean="0">
                                <a:hlinkClick r:id="rId3" action="ppaction://hlinksldjump"/>
                              </a:rPr>
                              <m:t>I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cs-CZ" sz="4400" b="0" i="0" u="sng" smtClean="0">
                                <a:hlinkClick r:id="rId3" action="ppaction://hlinksldjump"/>
                              </a:rPr>
                              <m:t>U</m:t>
                            </m:r>
                          </m:den>
                        </m:f>
                      </m:e>
                    </m:box>
                  </m:oMath>
                </a14:m>
                <a:endParaRPr lang="cs-CZ" sz="4400" u="sng" dirty="0" smtClean="0"/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cs-CZ" dirty="0" smtClean="0">
                    <a:hlinkClick r:id="rId3" action="ppaction://hlinksldjump"/>
                  </a:rPr>
                  <a:t>R = U . I</a:t>
                </a:r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1926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91663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Je mi líto, špatně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C:\Users\08CC\AppData\Local\Microsoft\Windows\Temporary Internet Files\Content.IE5\L38W87JX\MP90031692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656312" cy="39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5076056" y="4005064"/>
            <a:ext cx="3384376" cy="14401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058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Vynikající výkon !!!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50" name="Picture 2" descr="C:\Users\08CC\AppData\Local\Microsoft\Windows\Temporary Internet Files\Content.IE5\3DSYFQMI\MP90018283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3024336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508104" y="3573016"/>
            <a:ext cx="3528392" cy="1584176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31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veličina, kterou měříme v Ohmech?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Měrná tepelná kapacita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3" action="ppaction://hlinksldjump"/>
              </a:rPr>
              <a:t>Elektrický odpor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Elektrický výkon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 action="ppaction://hlinksldjump"/>
              </a:rPr>
              <a:t>Magnetická síla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16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Je mi líto, špatně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C:\Users\08CC\AppData\Local\Microsoft\Windows\Temporary Internet Files\Content.IE5\L38W87JX\MP90031692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656312" cy="39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5076056" y="4005064"/>
            <a:ext cx="3384376" cy="14401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157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Vynikající výkon !!!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50" name="Picture 2" descr="C:\Users\08CC\AppData\Local\Microsoft\Windows\Temporary Internet Files\Content.IE5\3DSYFQMI\MP90018283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3024336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508104" y="3573016"/>
            <a:ext cx="3528392" cy="1584176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2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dílem autora 29.5. 2012</a:t>
            </a:r>
          </a:p>
          <a:p>
            <a:r>
              <a:rPr lang="cs-CZ" dirty="0" smtClean="0"/>
              <a:t>Obrázky: Otevřená galerie Microsoft Office 29.5.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926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208</Words>
  <Application>Microsoft Office PowerPoint</Application>
  <PresentationFormat>Předvádění na obrazovce (4:3)</PresentationFormat>
  <Paragraphs>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Anotace:</vt:lpstr>
      <vt:lpstr>Najděte správné řešení</vt:lpstr>
      <vt:lpstr>Je mi líto, špatně</vt:lpstr>
      <vt:lpstr>Vynikající výkon !!!</vt:lpstr>
      <vt:lpstr>Najděte správné řešení</vt:lpstr>
      <vt:lpstr>Je mi líto, špatně</vt:lpstr>
      <vt:lpstr>Vynikající výkon !!!</vt:lpstr>
      <vt:lpstr>Najděte správné řešení</vt:lpstr>
      <vt:lpstr>Je mi líto, špatně</vt:lpstr>
      <vt:lpstr>Vynikající výkon !!!</vt:lpstr>
      <vt:lpstr>Najděte správné řešení</vt:lpstr>
      <vt:lpstr>Je mi líto, špatně</vt:lpstr>
      <vt:lpstr>Vynikající výkon !!!</vt:lpstr>
      <vt:lpstr>Jak se jmenuje veličina, kterou měříme v Ohmech?</vt:lpstr>
      <vt:lpstr>Je mi líto, špatně</vt:lpstr>
      <vt:lpstr>Vynikající výkon !!!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5</cp:revision>
  <dcterms:created xsi:type="dcterms:W3CDTF">2012-05-29T20:39:19Z</dcterms:created>
  <dcterms:modified xsi:type="dcterms:W3CDTF">2012-05-29T21:30:25Z</dcterms:modified>
</cp:coreProperties>
</file>