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NÁZEV:VY_52_INOVACE_30:Fyzika 7.ročník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Vztlaková síla v plynech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1C3D9B-9EAD-4C9D-B809-6B2D5073343A}" type="presOf" srcId="{D1D4F407-5343-4D3F-B5B9-D407B03CAEB4}" destId="{AED2198E-93D5-4001-81B4-73124B309672}" srcOrd="1" destOrd="0" presId="urn:microsoft.com/office/officeart/2005/8/layout/target3"/>
    <dgm:cxn modelId="{A522024B-2E20-4C29-BF9E-604DFFF9166A}" type="presOf" srcId="{D1B46980-6531-4606-95E6-44980827E919}" destId="{2BE915AB-18AA-4053-B92C-3BFC9ED204BB}" srcOrd="1" destOrd="0" presId="urn:microsoft.com/office/officeart/2005/8/layout/target3"/>
    <dgm:cxn modelId="{B026EF13-0D9C-4C5E-A267-C205D06DC139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6DDD46C-43EA-444D-886F-66BFD53256D6}" type="presOf" srcId="{B651F6E3-6281-48DB-9319-2AEAFDAE7572}" destId="{619D679B-A015-4ECF-8348-D1034C574F40}" srcOrd="0" destOrd="0" presId="urn:microsoft.com/office/officeart/2005/8/layout/target3"/>
    <dgm:cxn modelId="{DB517376-0074-4F55-B216-CF40AD83509D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DDCB795-FB7E-44DC-A4AC-1F597A00B8D7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DE1F5DA-77B3-4427-A8FA-986D07BD07CF}" type="presOf" srcId="{D1D4F407-5343-4D3F-B5B9-D407B03CAEB4}" destId="{D005CE8C-CC26-4C3E-AC11-E15060ECD759}" srcOrd="0" destOrd="0" presId="urn:microsoft.com/office/officeart/2005/8/layout/target3"/>
    <dgm:cxn modelId="{4ABC06DA-58B7-403F-97E4-C7C38037FDE9}" type="presOf" srcId="{D8197B8C-B260-4A16-BDF4-0947B075E274}" destId="{5A5FFA88-C948-4069-8E93-59FA12366E83}" srcOrd="1" destOrd="0" presId="urn:microsoft.com/office/officeart/2005/8/layout/target3"/>
    <dgm:cxn modelId="{1DABF089-421B-4E52-A42B-3B25C6291865}" type="presOf" srcId="{B651F6E3-6281-48DB-9319-2AEAFDAE7572}" destId="{6BB5E863-4638-4E1D-BFDE-399D028AC4ED}" srcOrd="1" destOrd="0" presId="urn:microsoft.com/office/officeart/2005/8/layout/target3"/>
    <dgm:cxn modelId="{A011B25F-7C0F-4568-8C45-352F700389DD}" type="presOf" srcId="{757F3AB3-0718-4624-B441-E567A8F0AB56}" destId="{333A1088-737F-45CB-B68E-254E46348037}" srcOrd="0" destOrd="0" presId="urn:microsoft.com/office/officeart/2005/8/layout/target3"/>
    <dgm:cxn modelId="{D4AC98E8-D0BB-4012-9E49-32779E069ED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D8F8BEC-9B73-418F-9BB5-F71A3E2D2E69}" type="presParOf" srcId="{333A1088-737F-45CB-B68E-254E46348037}" destId="{F5ABB229-8D3B-4694-996A-96F23CF14429}" srcOrd="0" destOrd="0" presId="urn:microsoft.com/office/officeart/2005/8/layout/target3"/>
    <dgm:cxn modelId="{D3A17098-E851-40B8-A86B-B2672E87637A}" type="presParOf" srcId="{333A1088-737F-45CB-B68E-254E46348037}" destId="{F41139FD-01EE-4571-8B17-4FB00FC51163}" srcOrd="1" destOrd="0" presId="urn:microsoft.com/office/officeart/2005/8/layout/target3"/>
    <dgm:cxn modelId="{557D89A5-BD4E-4AE5-A98E-52E633EE8A75}" type="presParOf" srcId="{333A1088-737F-45CB-B68E-254E46348037}" destId="{D005CE8C-CC26-4C3E-AC11-E15060ECD759}" srcOrd="2" destOrd="0" presId="urn:microsoft.com/office/officeart/2005/8/layout/target3"/>
    <dgm:cxn modelId="{1E3F2901-7B95-485A-8721-8EF008CFF027}" type="presParOf" srcId="{333A1088-737F-45CB-B68E-254E46348037}" destId="{2C702D82-9B77-49B7-9568-BB8EB47C3372}" srcOrd="3" destOrd="0" presId="urn:microsoft.com/office/officeart/2005/8/layout/target3"/>
    <dgm:cxn modelId="{4A4741B9-437D-48D2-A371-46FD260A5922}" type="presParOf" srcId="{333A1088-737F-45CB-B68E-254E46348037}" destId="{A52A0455-90FF-4808-ABD0-F02540D31D5A}" srcOrd="4" destOrd="0" presId="urn:microsoft.com/office/officeart/2005/8/layout/target3"/>
    <dgm:cxn modelId="{73B874AD-9E94-4F0A-B5B4-13C0DF528E9D}" type="presParOf" srcId="{333A1088-737F-45CB-B68E-254E46348037}" destId="{6140AFEC-043D-4C43-A2F9-D0F5331DF3A3}" srcOrd="5" destOrd="0" presId="urn:microsoft.com/office/officeart/2005/8/layout/target3"/>
    <dgm:cxn modelId="{E6C06318-1641-49DE-BDC5-23B35D4F76BD}" type="presParOf" srcId="{333A1088-737F-45CB-B68E-254E46348037}" destId="{9358AC05-5D7D-4327-9F80-1AD486AEA664}" srcOrd="6" destOrd="0" presId="urn:microsoft.com/office/officeart/2005/8/layout/target3"/>
    <dgm:cxn modelId="{6940F5EE-C657-41EC-B01B-E2E82193AB4D}" type="presParOf" srcId="{333A1088-737F-45CB-B68E-254E46348037}" destId="{313FC574-E1CD-4FB4-B054-0B805CE0447D}" srcOrd="7" destOrd="0" presId="urn:microsoft.com/office/officeart/2005/8/layout/target3"/>
    <dgm:cxn modelId="{9500FB95-83FD-4D45-8A37-02B00A5CEB14}" type="presParOf" srcId="{333A1088-737F-45CB-B68E-254E46348037}" destId="{619D679B-A015-4ECF-8348-D1034C574F40}" srcOrd="8" destOrd="0" presId="urn:microsoft.com/office/officeart/2005/8/layout/target3"/>
    <dgm:cxn modelId="{FC249616-BFBE-4BEC-A160-07085871617E}" type="presParOf" srcId="{333A1088-737F-45CB-B68E-254E46348037}" destId="{322283A8-4A27-4CDA-BAE3-F381106A9174}" srcOrd="9" destOrd="0" presId="urn:microsoft.com/office/officeart/2005/8/layout/target3"/>
    <dgm:cxn modelId="{0DAEF78F-0499-4129-9999-73DE280F3BA2}" type="presParOf" srcId="{333A1088-737F-45CB-B68E-254E46348037}" destId="{FFC9F71D-1B4F-4AD9-A4A6-86ADEFC8AF5C}" srcOrd="10" destOrd="0" presId="urn:microsoft.com/office/officeart/2005/8/layout/target3"/>
    <dgm:cxn modelId="{64A0AC55-9B52-447B-A291-05AA00C6B792}" type="presParOf" srcId="{333A1088-737F-45CB-B68E-254E46348037}" destId="{25B08C86-7E15-44DC-BE7F-FFB55DD49D12}" srcOrd="11" destOrd="0" presId="urn:microsoft.com/office/officeart/2005/8/layout/target3"/>
    <dgm:cxn modelId="{833C1A9F-4C50-4065-8E7D-681BF1713ED7}" type="presParOf" srcId="{333A1088-737F-45CB-B68E-254E46348037}" destId="{76644BE8-9D7C-4C09-B250-3D10AF48CBB7}" srcOrd="12" destOrd="0" presId="urn:microsoft.com/office/officeart/2005/8/layout/target3"/>
    <dgm:cxn modelId="{73B97725-2DE5-4C1C-8E3C-519968AE43C5}" type="presParOf" srcId="{333A1088-737F-45CB-B68E-254E46348037}" destId="{EE85B701-7295-41C0-BA7A-34D3756A2AE6}" srcOrd="13" destOrd="0" presId="urn:microsoft.com/office/officeart/2005/8/layout/target3"/>
    <dgm:cxn modelId="{64FE5B51-1DBF-493F-9109-7880DB46467E}" type="presParOf" srcId="{333A1088-737F-45CB-B68E-254E46348037}" destId="{8BEBB6EC-1DAA-4CAC-8A25-BC0FCBD5DBD5}" srcOrd="14" destOrd="0" presId="urn:microsoft.com/office/officeart/2005/8/layout/target3"/>
    <dgm:cxn modelId="{BD4BF377-FEF1-4DDC-A0F0-14B9198E0F02}" type="presParOf" srcId="{333A1088-737F-45CB-B68E-254E46348037}" destId="{AED2198E-93D5-4001-81B4-73124B309672}" srcOrd="15" destOrd="0" presId="urn:microsoft.com/office/officeart/2005/8/layout/target3"/>
    <dgm:cxn modelId="{5E946FE0-BDFC-45EE-A2C0-F1D1A8E3B917}" type="presParOf" srcId="{333A1088-737F-45CB-B68E-254E46348037}" destId="{2BE915AB-18AA-4053-B92C-3BFC9ED204BB}" srcOrd="16" destOrd="0" presId="urn:microsoft.com/office/officeart/2005/8/layout/target3"/>
    <dgm:cxn modelId="{B15CBC50-76DC-40CF-8E58-3585AFF771B8}" type="presParOf" srcId="{333A1088-737F-45CB-B68E-254E46348037}" destId="{6BB5E863-4638-4E1D-BFDE-399D028AC4ED}" srcOrd="17" destOrd="0" presId="urn:microsoft.com/office/officeart/2005/8/layout/target3"/>
    <dgm:cxn modelId="{0BB979A3-A119-4697-BEF8-51975BAB9100}" type="presParOf" srcId="{333A1088-737F-45CB-B68E-254E46348037}" destId="{5A5FFA88-C948-4069-8E93-59FA12366E83}" srcOrd="18" destOrd="0" presId="urn:microsoft.com/office/officeart/2005/8/layout/target3"/>
    <dgm:cxn modelId="{57687097-2B3C-47AF-A3A8-6A4E8CA5D4E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NÁZEV:VY_52_INOVACE_30:Fyzika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Vztlaková síla v plynech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48FD43-EF5F-4DCA-B2E1-0F7AB6E0C5C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4ABDB0-39C6-4E4C-95B2-055D17DC7D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985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Soubor:Montgolfiere</a:t>
            </a:r>
            <a:r>
              <a:rPr lang="cs-CZ" dirty="0" smtClean="0"/>
              <a:t> 1783.jpg.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17.7.2005 [cit. 2012-05-30]. Dostupné z: http://cs.wikipedia.org/wiki/Soubor:Montgolfiere_1783.jpg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ABDB0-39C6-4E4C-95B2-055D17DC7DD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022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Balon- Wikipedie.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28.5. 2012 [cit. 2012-05-30]. Dostupné z: http://cs.wikipedia.org/wiki/Balon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ABDB0-39C6-4E4C-95B2-055D17DC7DD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068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EB66993-717F-4927-B6E0-9F52D1FAFF8B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0E09F2F-8023-4AE3-B362-0E7359A410E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9188655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6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seznamuje žáky se vztlakovou silou a jejím využitím v praxi</a:t>
            </a:r>
          </a:p>
          <a:p>
            <a:r>
              <a:rPr lang="cs-CZ" dirty="0" smtClean="0"/>
              <a:t>Část lze použít jako zápis do sešitů</a:t>
            </a:r>
          </a:p>
          <a:p>
            <a:r>
              <a:rPr lang="cs-CZ" dirty="0" smtClean="0"/>
              <a:t>Závěrečný příklad žáci vypracují do cvičných sešitů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820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Vztlaková síla v atmosféře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atmosféře působí </a:t>
            </a:r>
            <a:r>
              <a:rPr lang="cs-CZ" u="sng" dirty="0" smtClean="0"/>
              <a:t>vztlaková síla </a:t>
            </a:r>
            <a:r>
              <a:rPr lang="cs-CZ" u="sng" dirty="0" err="1" smtClean="0"/>
              <a:t>Fvz</a:t>
            </a:r>
            <a:r>
              <a:rPr lang="cs-CZ" dirty="0" smtClean="0"/>
              <a:t> jako v kapalině</a:t>
            </a:r>
          </a:p>
          <a:p>
            <a:r>
              <a:rPr lang="cs-CZ" dirty="0" smtClean="0"/>
              <a:t>Podle Archimédova zákona se dá také vypočítat</a:t>
            </a:r>
          </a:p>
          <a:p>
            <a:pPr marL="0" indent="0" algn="ctr">
              <a:buNone/>
            </a:pPr>
            <a:r>
              <a:rPr lang="cs-CZ" sz="4000" dirty="0" err="1" smtClean="0"/>
              <a:t>Fvz</a:t>
            </a:r>
            <a:r>
              <a:rPr lang="cs-CZ" dirty="0" smtClean="0"/>
              <a:t> = </a:t>
            </a:r>
            <a:r>
              <a:rPr lang="cs-CZ" sz="3600" dirty="0" smtClean="0"/>
              <a:t>V</a:t>
            </a:r>
            <a:r>
              <a:rPr lang="cs-CZ" dirty="0" smtClean="0"/>
              <a:t> . </a:t>
            </a:r>
            <a:r>
              <a:rPr lang="el-GR" sz="4400" dirty="0" smtClean="0"/>
              <a:t>ρ</a:t>
            </a:r>
            <a:r>
              <a:rPr lang="cs-CZ" dirty="0" smtClean="0"/>
              <a:t>v . g</a:t>
            </a:r>
          </a:p>
          <a:p>
            <a:pPr marL="0" indent="0">
              <a:buNone/>
            </a:pPr>
            <a:r>
              <a:rPr lang="cs-CZ" dirty="0" smtClean="0"/>
              <a:t>V….objem tělesa</a:t>
            </a:r>
          </a:p>
          <a:p>
            <a:pPr marL="0" indent="0">
              <a:buNone/>
            </a:pPr>
            <a:r>
              <a:rPr lang="el-GR" sz="4000" dirty="0" smtClean="0"/>
              <a:t>ρ</a:t>
            </a:r>
            <a:r>
              <a:rPr lang="cs-CZ" dirty="0"/>
              <a:t>v</a:t>
            </a:r>
            <a:r>
              <a:rPr lang="cs-CZ" dirty="0" smtClean="0"/>
              <a:t> ….hustota vzduchu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75856" y="2996952"/>
            <a:ext cx="2808312" cy="792088"/>
          </a:xfrm>
          <a:prstGeom prst="rect">
            <a:avLst/>
          </a:prstGeom>
          <a:noFill/>
          <a:ln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08CC\AppData\Local\Microsoft\Windows\Temporary Internet Files\Content.IE5\L38W87JX\MP900407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2900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17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vztlakové síly ve vzduchu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Létající balony</a:t>
            </a:r>
          </a:p>
          <a:p>
            <a:pPr>
              <a:buFontTx/>
              <a:buChar char="-"/>
            </a:pPr>
            <a:r>
              <a:rPr lang="cs-CZ" dirty="0" smtClean="0"/>
              <a:t>Plněné horkým vzduchem</a:t>
            </a:r>
          </a:p>
          <a:p>
            <a:pPr>
              <a:buFontTx/>
              <a:buChar char="-"/>
            </a:pPr>
            <a:r>
              <a:rPr lang="cs-CZ" dirty="0" smtClean="0"/>
              <a:t>Heliem</a:t>
            </a:r>
          </a:p>
          <a:p>
            <a:pPr>
              <a:buFontTx/>
              <a:buChar char="-"/>
            </a:pPr>
            <a:r>
              <a:rPr lang="cs-CZ" dirty="0" smtClean="0"/>
              <a:t>Vodíkem</a:t>
            </a:r>
          </a:p>
          <a:p>
            <a:pPr marL="0" indent="0">
              <a:buNone/>
            </a:pPr>
            <a:r>
              <a:rPr lang="cs-CZ" dirty="0" smtClean="0"/>
              <a:t>Používají se v meteorologii</a:t>
            </a:r>
          </a:p>
          <a:p>
            <a:pPr marL="0" indent="0">
              <a:buNone/>
            </a:pPr>
            <a:r>
              <a:rPr lang="cs-CZ" dirty="0" smtClean="0"/>
              <a:t> a ve sportu</a:t>
            </a:r>
            <a:endParaRPr lang="cs-CZ" dirty="0"/>
          </a:p>
        </p:txBody>
      </p:sp>
      <p:pic>
        <p:nvPicPr>
          <p:cNvPr id="1026" name="Picture 2" descr="C:\Users\08CC\AppData\Local\Microsoft\Windows\Temporary Internet Files\Content.IE5\L38W87JX\MP9004054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06279"/>
            <a:ext cx="4107701" cy="293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4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balonového létání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265887" cy="464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16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Historie balonového létání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Za počátek balonového létání je považován 4. červen 1783, kdy se vznesl horkovzdušný balon bratrů </a:t>
            </a:r>
            <a:r>
              <a:rPr lang="cs-CZ" sz="2800" dirty="0" err="1" smtClean="0"/>
              <a:t>Montgolfiérů</a:t>
            </a:r>
            <a:r>
              <a:rPr lang="cs-CZ" sz="2800" dirty="0" smtClean="0"/>
              <a:t> před zraky dvora Ludvíka XVI. Prvními pasažéry byly ovce, kachna a kohout.</a:t>
            </a:r>
          </a:p>
          <a:p>
            <a:r>
              <a:rPr lang="cs-CZ" sz="2800" dirty="0" smtClean="0"/>
              <a:t>Ještě tentýž rok se vznesl i první plynem plněný balon profesora Charlese. Plynové balony pak byly využívány v civilní a hlavně vojenské sféře. Byly plněny vodíkem nebo svítiplynem a nakonec bezpečným heliem. Koncem 19. století se objevily i první použitelné řiditelné balony – vzducholodě.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125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Vyřešte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Jaká vztlaková síla působí na balonek o objemu      3 litry ve vzduchu ?</a:t>
            </a:r>
            <a:endParaRPr lang="cs-CZ" dirty="0"/>
          </a:p>
        </p:txBody>
      </p:sp>
      <p:pic>
        <p:nvPicPr>
          <p:cNvPr id="4098" name="Picture 2" descr="C:\Users\08CC\AppData\Local\Microsoft\Windows\Temporary Internet Files\Content.IE5\3DSYFQMI\MP90040346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852936"/>
            <a:ext cx="3144384" cy="39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43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V = 3l = 0,003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sz="4000" dirty="0" err="1" smtClean="0"/>
                  <a:t>ρ</a:t>
                </a:r>
                <a:r>
                  <a:rPr lang="cs-CZ" dirty="0" err="1" smtClean="0"/>
                  <a:t>v</a:t>
                </a:r>
                <a:r>
                  <a:rPr lang="cs-CZ" dirty="0" smtClean="0"/>
                  <a:t> = 1,3 kg/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g = 10 N/kg</a:t>
                </a:r>
              </a:p>
              <a:p>
                <a:pPr marL="0" indent="0">
                  <a:buNone/>
                </a:pPr>
                <a:r>
                  <a:rPr lang="cs-CZ" dirty="0" err="1" smtClean="0"/>
                  <a:t>Fvz</a:t>
                </a:r>
                <a:r>
                  <a:rPr lang="cs-CZ" dirty="0" smtClean="0"/>
                  <a:t> = ?</a:t>
                </a:r>
              </a:p>
              <a:p>
                <a:pPr marL="0" indent="0">
                  <a:buNone/>
                </a:pPr>
                <a:r>
                  <a:rPr lang="cs-CZ" dirty="0" smtClean="0"/>
                  <a:t>-----------------------</a:t>
                </a:r>
              </a:p>
              <a:p>
                <a:pPr marL="0" indent="0">
                  <a:buNone/>
                </a:pPr>
                <a:r>
                  <a:rPr lang="cs-CZ" dirty="0" err="1" smtClean="0"/>
                  <a:t>Fvz</a:t>
                </a:r>
                <a:r>
                  <a:rPr lang="cs-CZ" dirty="0" smtClean="0"/>
                  <a:t> = V . </a:t>
                </a:r>
                <a:r>
                  <a:rPr lang="cs-CZ" dirty="0" err="1" smtClean="0"/>
                  <a:t>ρv</a:t>
                </a:r>
                <a:r>
                  <a:rPr lang="cs-CZ" dirty="0" smtClean="0"/>
                  <a:t> . </a:t>
                </a:r>
                <a:r>
                  <a:rPr lang="cs-CZ" dirty="0"/>
                  <a:t>g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err="1" smtClean="0"/>
                  <a:t>Fvz</a:t>
                </a:r>
                <a:r>
                  <a:rPr lang="cs-CZ" dirty="0" smtClean="0"/>
                  <a:t> = 0,003 . 1,3 . 10</a:t>
                </a:r>
              </a:p>
              <a:p>
                <a:pPr marL="0" indent="0">
                  <a:buNone/>
                </a:pPr>
                <a:r>
                  <a:rPr lang="cs-CZ" dirty="0" err="1" smtClean="0"/>
                  <a:t>Fvz</a:t>
                </a:r>
                <a:r>
                  <a:rPr lang="cs-CZ" dirty="0" smtClean="0"/>
                  <a:t> = 0,039 N</a:t>
                </a:r>
              </a:p>
              <a:p>
                <a:pPr marL="0" indent="0">
                  <a:buNone/>
                </a:pPr>
                <a:r>
                  <a:rPr lang="cs-CZ" dirty="0" smtClean="0"/>
                  <a:t>------------------</a:t>
                </a:r>
              </a:p>
              <a:p>
                <a:pPr marL="0" indent="0">
                  <a:buNone/>
                </a:pPr>
                <a:r>
                  <a:rPr lang="cs-CZ" dirty="0" smtClean="0"/>
                  <a:t>Na </a:t>
                </a:r>
                <a:r>
                  <a:rPr lang="cs-CZ" dirty="0" err="1" smtClean="0"/>
                  <a:t>bolonek</a:t>
                </a:r>
                <a:r>
                  <a:rPr lang="cs-CZ" dirty="0" smtClean="0"/>
                  <a:t> působí vztlaková síla 0,039N.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593" t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C:\Users\08CC\AppData\Local\Microsoft\Windows\Temporary Internet Files\Content.IE5\DH509JT3\MP9004311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15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sestaven autorem 30.5. 2012</a:t>
            </a:r>
          </a:p>
          <a:p>
            <a:r>
              <a:rPr lang="cs-CZ" dirty="0" smtClean="0"/>
              <a:t>Obrázek balonu: </a:t>
            </a:r>
            <a:r>
              <a:rPr lang="cs-CZ" dirty="0" err="1" smtClean="0"/>
              <a:t>Soubor:Montgolfiere</a:t>
            </a:r>
            <a:r>
              <a:rPr lang="cs-CZ" dirty="0" smtClean="0"/>
              <a:t> 1783.jpg.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17.7.2005 [cit. 2012-05-30]. Dostupné z: http://cs.wikipedia.org/wiki/Soubor:Montgolfiere_1783.jpg </a:t>
            </a:r>
          </a:p>
          <a:p>
            <a:r>
              <a:rPr lang="cs-CZ" dirty="0" smtClean="0"/>
              <a:t>Text historie: Balon- Wikipedie.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28.5. 2012 [cit. 2012-05-30]. Dostupné z: http://cs.wikipedia.org/wiki/Balon </a:t>
            </a:r>
          </a:p>
          <a:p>
            <a:r>
              <a:rPr lang="cs-CZ" dirty="0" smtClean="0"/>
              <a:t>Ostatní obrázky: otevřená galerie Microsoft </a:t>
            </a:r>
            <a:r>
              <a:rPr lang="cs-CZ" dirty="0" err="1" smtClean="0"/>
              <a:t>office</a:t>
            </a:r>
            <a:r>
              <a:rPr lang="cs-CZ" dirty="0" smtClean="0"/>
              <a:t> 30.5. 2012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081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155</TotalTime>
  <Words>430</Words>
  <Application>Microsoft Office PowerPoint</Application>
  <PresentationFormat>Předvádění na obrazovce (4:3)</PresentationFormat>
  <Paragraphs>48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Anotace:</vt:lpstr>
      <vt:lpstr>Vztlaková síla v atmosféře Země</vt:lpstr>
      <vt:lpstr>Využití vztlakové síly ve vzduchu</vt:lpstr>
      <vt:lpstr>Historie balonového létání</vt:lpstr>
      <vt:lpstr>Historie balonového létání</vt:lpstr>
      <vt:lpstr>Vyřešte příklad</vt:lpstr>
      <vt:lpstr>Řešení: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08CC</cp:lastModifiedBy>
  <cp:revision>14</cp:revision>
  <dcterms:created xsi:type="dcterms:W3CDTF">2012-05-30T19:40:37Z</dcterms:created>
  <dcterms:modified xsi:type="dcterms:W3CDTF">2012-06-03T21:08:57Z</dcterms:modified>
</cp:coreProperties>
</file>