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NÁZEV:VY_52_INOVACE_31:Fyzika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přetlak, podtlak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AD330E-6860-4EF6-A36E-AE893B4E65B0}" type="presOf" srcId="{4C35D32F-0EAB-4CD7-82EE-45574DC2A586}" destId="{890E4F0B-2866-4A3F-A3C7-2A14B1797930}" srcOrd="1" destOrd="0" presId="urn:microsoft.com/office/officeart/2005/8/layout/target3"/>
    <dgm:cxn modelId="{F7ADA976-8DA7-4A11-9A8E-4AA89920AB59}" type="presOf" srcId="{B651F6E3-6281-48DB-9319-2AEAFDAE7572}" destId="{6BB5E863-4638-4E1D-BFDE-399D028AC4ED}" srcOrd="1" destOrd="0" presId="urn:microsoft.com/office/officeart/2005/8/layout/target3"/>
    <dgm:cxn modelId="{A8A56FDC-2A1F-4AAA-AE01-8E8D9483B454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B5729D-0C28-4CAD-AADA-8E06183885A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A67D868-4180-4AB1-BF09-2433758C7B9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C2A5ED-CEC7-4E6C-9D7E-18BC0E14EAB1}" type="presOf" srcId="{D1D4F407-5343-4D3F-B5B9-D407B03CAEB4}" destId="{AED2198E-93D5-4001-81B4-73124B309672}" srcOrd="1" destOrd="0" presId="urn:microsoft.com/office/officeart/2005/8/layout/target3"/>
    <dgm:cxn modelId="{3936A31B-3044-46DC-8E5C-BE46AED7AD18}" type="presOf" srcId="{D1B46980-6531-4606-95E6-44980827E919}" destId="{6140AFEC-043D-4C43-A2F9-D0F5331DF3A3}" srcOrd="0" destOrd="0" presId="urn:microsoft.com/office/officeart/2005/8/layout/target3"/>
    <dgm:cxn modelId="{5610BBF5-6AC2-491D-BACA-BBBEEECA0663}" type="presOf" srcId="{757F3AB3-0718-4624-B441-E567A8F0AB56}" destId="{333A1088-737F-45CB-B68E-254E46348037}" srcOrd="0" destOrd="0" presId="urn:microsoft.com/office/officeart/2005/8/layout/target3"/>
    <dgm:cxn modelId="{92AAEDD4-C3E7-4785-AC6F-4D89BC7942B1}" type="presOf" srcId="{D1D4F407-5343-4D3F-B5B9-D407B03CAEB4}" destId="{D005CE8C-CC26-4C3E-AC11-E15060ECD759}" srcOrd="0" destOrd="0" presId="urn:microsoft.com/office/officeart/2005/8/layout/target3"/>
    <dgm:cxn modelId="{C373DE44-D500-404A-809D-A54838E319C8}" type="presOf" srcId="{D8197B8C-B260-4A16-BDF4-0947B075E274}" destId="{25B08C86-7E15-44DC-BE7F-FFB55DD49D12}" srcOrd="0" destOrd="0" presId="urn:microsoft.com/office/officeart/2005/8/layout/target3"/>
    <dgm:cxn modelId="{C3C05860-49B6-457D-88A4-E5CDB493BF7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24629F-64CF-456E-9413-0DEDA10CCA2E}" type="presParOf" srcId="{333A1088-737F-45CB-B68E-254E46348037}" destId="{F5ABB229-8D3B-4694-996A-96F23CF14429}" srcOrd="0" destOrd="0" presId="urn:microsoft.com/office/officeart/2005/8/layout/target3"/>
    <dgm:cxn modelId="{39B13398-2D68-4DDE-8922-C24958B69A27}" type="presParOf" srcId="{333A1088-737F-45CB-B68E-254E46348037}" destId="{F41139FD-01EE-4571-8B17-4FB00FC51163}" srcOrd="1" destOrd="0" presId="urn:microsoft.com/office/officeart/2005/8/layout/target3"/>
    <dgm:cxn modelId="{57DCD46B-4D74-4B55-B233-50A3A53D04AB}" type="presParOf" srcId="{333A1088-737F-45CB-B68E-254E46348037}" destId="{D005CE8C-CC26-4C3E-AC11-E15060ECD759}" srcOrd="2" destOrd="0" presId="urn:microsoft.com/office/officeart/2005/8/layout/target3"/>
    <dgm:cxn modelId="{46A72D67-683B-48F2-928F-7D32FAA0C97C}" type="presParOf" srcId="{333A1088-737F-45CB-B68E-254E46348037}" destId="{2C702D82-9B77-49B7-9568-BB8EB47C3372}" srcOrd="3" destOrd="0" presId="urn:microsoft.com/office/officeart/2005/8/layout/target3"/>
    <dgm:cxn modelId="{BC68E298-115E-4C49-9BAC-52CB08F1B3F7}" type="presParOf" srcId="{333A1088-737F-45CB-B68E-254E46348037}" destId="{A52A0455-90FF-4808-ABD0-F02540D31D5A}" srcOrd="4" destOrd="0" presId="urn:microsoft.com/office/officeart/2005/8/layout/target3"/>
    <dgm:cxn modelId="{C71FACAF-A49F-4849-86DA-381F49819D00}" type="presParOf" srcId="{333A1088-737F-45CB-B68E-254E46348037}" destId="{6140AFEC-043D-4C43-A2F9-D0F5331DF3A3}" srcOrd="5" destOrd="0" presId="urn:microsoft.com/office/officeart/2005/8/layout/target3"/>
    <dgm:cxn modelId="{3E5DF5B1-6EC8-45C5-815A-BF8DFC30A09C}" type="presParOf" srcId="{333A1088-737F-45CB-B68E-254E46348037}" destId="{9358AC05-5D7D-4327-9F80-1AD486AEA664}" srcOrd="6" destOrd="0" presId="urn:microsoft.com/office/officeart/2005/8/layout/target3"/>
    <dgm:cxn modelId="{EEFC268A-FA63-4D79-82C4-A5D711AD89E3}" type="presParOf" srcId="{333A1088-737F-45CB-B68E-254E46348037}" destId="{313FC574-E1CD-4FB4-B054-0B805CE0447D}" srcOrd="7" destOrd="0" presId="urn:microsoft.com/office/officeart/2005/8/layout/target3"/>
    <dgm:cxn modelId="{B3744EA1-693B-4696-95F8-675148D90273}" type="presParOf" srcId="{333A1088-737F-45CB-B68E-254E46348037}" destId="{619D679B-A015-4ECF-8348-D1034C574F40}" srcOrd="8" destOrd="0" presId="urn:microsoft.com/office/officeart/2005/8/layout/target3"/>
    <dgm:cxn modelId="{87272912-019B-4657-8703-D5B700D61A88}" type="presParOf" srcId="{333A1088-737F-45CB-B68E-254E46348037}" destId="{322283A8-4A27-4CDA-BAE3-F381106A9174}" srcOrd="9" destOrd="0" presId="urn:microsoft.com/office/officeart/2005/8/layout/target3"/>
    <dgm:cxn modelId="{7C7C027E-4654-4CC5-9D77-90F7463E7FD0}" type="presParOf" srcId="{333A1088-737F-45CB-B68E-254E46348037}" destId="{FFC9F71D-1B4F-4AD9-A4A6-86ADEFC8AF5C}" srcOrd="10" destOrd="0" presId="urn:microsoft.com/office/officeart/2005/8/layout/target3"/>
    <dgm:cxn modelId="{774499C5-3E3D-458F-8C2E-68DB9174D095}" type="presParOf" srcId="{333A1088-737F-45CB-B68E-254E46348037}" destId="{25B08C86-7E15-44DC-BE7F-FFB55DD49D12}" srcOrd="11" destOrd="0" presId="urn:microsoft.com/office/officeart/2005/8/layout/target3"/>
    <dgm:cxn modelId="{9E4E6FD1-47FA-499A-8382-23CAA8ABE813}" type="presParOf" srcId="{333A1088-737F-45CB-B68E-254E46348037}" destId="{76644BE8-9D7C-4C09-B250-3D10AF48CBB7}" srcOrd="12" destOrd="0" presId="urn:microsoft.com/office/officeart/2005/8/layout/target3"/>
    <dgm:cxn modelId="{552476F1-15C5-4087-8D80-6E6AA5C613CF}" type="presParOf" srcId="{333A1088-737F-45CB-B68E-254E46348037}" destId="{EE85B701-7295-41C0-BA7A-34D3756A2AE6}" srcOrd="13" destOrd="0" presId="urn:microsoft.com/office/officeart/2005/8/layout/target3"/>
    <dgm:cxn modelId="{0B24D6EF-27EF-4BBA-BE1E-BA11E69E4B0B}" type="presParOf" srcId="{333A1088-737F-45CB-B68E-254E46348037}" destId="{8BEBB6EC-1DAA-4CAC-8A25-BC0FCBD5DBD5}" srcOrd="14" destOrd="0" presId="urn:microsoft.com/office/officeart/2005/8/layout/target3"/>
    <dgm:cxn modelId="{52F48FCC-FDFD-467E-A163-2D49A6C8C635}" type="presParOf" srcId="{333A1088-737F-45CB-B68E-254E46348037}" destId="{AED2198E-93D5-4001-81B4-73124B309672}" srcOrd="15" destOrd="0" presId="urn:microsoft.com/office/officeart/2005/8/layout/target3"/>
    <dgm:cxn modelId="{06EA2072-C279-4DF2-9D92-C3D93751581E}" type="presParOf" srcId="{333A1088-737F-45CB-B68E-254E46348037}" destId="{2BE915AB-18AA-4053-B92C-3BFC9ED204BB}" srcOrd="16" destOrd="0" presId="urn:microsoft.com/office/officeart/2005/8/layout/target3"/>
    <dgm:cxn modelId="{23C34AC6-C99F-4E3E-916A-755A7333E987}" type="presParOf" srcId="{333A1088-737F-45CB-B68E-254E46348037}" destId="{6BB5E863-4638-4E1D-BFDE-399D028AC4ED}" srcOrd="17" destOrd="0" presId="urn:microsoft.com/office/officeart/2005/8/layout/target3"/>
    <dgm:cxn modelId="{7D1BA20E-E83E-434B-8D3D-BF7364FA1BA9}" type="presParOf" srcId="{333A1088-737F-45CB-B68E-254E46348037}" destId="{5A5FFA88-C948-4069-8E93-59FA12366E83}" srcOrd="18" destOrd="0" presId="urn:microsoft.com/office/officeart/2005/8/layout/target3"/>
    <dgm:cxn modelId="{4B8FA4B2-0544-41C1-9809-5DAE975D0E3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NÁZEV:VY_52_INOVACE_31:Fyzika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přetlak, podtlak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483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800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229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495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497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25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37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02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915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457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703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E8906-94FA-41BE-A3A6-5DE4C3099876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6822A-9F70-40BF-898D-D7029C981C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730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67252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669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využitím přetlaku a podtlaku v praxi</a:t>
            </a:r>
          </a:p>
          <a:p>
            <a:r>
              <a:rPr lang="cs-CZ" dirty="0" smtClean="0"/>
              <a:t>Obsahuje názorné ukázky </a:t>
            </a:r>
          </a:p>
          <a:p>
            <a:r>
              <a:rPr lang="cs-CZ" dirty="0" smtClean="0"/>
              <a:t>Lze využít jako zápis do sešitů</a:t>
            </a:r>
          </a:p>
          <a:p>
            <a:r>
              <a:rPr lang="cs-CZ" dirty="0" smtClean="0"/>
              <a:t>Závěrečný úkol žáci vypracují do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209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Tlak plynu v uzavřené nádobě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praxi mohou nastat 3 typy tlaku plynu v nádobě</a:t>
            </a:r>
          </a:p>
          <a:p>
            <a:pPr marL="514350" indent="-514350">
              <a:buAutoNum type="alphaLcParenR"/>
            </a:pPr>
            <a:r>
              <a:rPr lang="cs-CZ" dirty="0" smtClean="0"/>
              <a:t>Tlak roven atmosférickému</a:t>
            </a:r>
          </a:p>
          <a:p>
            <a:pPr marL="514350" indent="-514350">
              <a:buAutoNum type="alphaLcParenR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Přetlak-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je-li tlak v nádobě větší než atmosférický</a:t>
            </a:r>
          </a:p>
          <a:p>
            <a:pPr marL="514350" indent="-514350">
              <a:buAutoNum type="alphaLcParenR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Podtlak-</a:t>
            </a:r>
            <a:r>
              <a:rPr lang="cs-CZ" dirty="0" smtClean="0"/>
              <a:t> je-li tlak v nádobě menší než atmosférický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44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Přetlak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Nafukovací matrace</a:t>
            </a:r>
          </a:p>
          <a:p>
            <a:r>
              <a:rPr lang="cs-CZ" dirty="0" smtClean="0"/>
              <a:t>Pneumatiky kol, aut,….</a:t>
            </a:r>
          </a:p>
          <a:p>
            <a:r>
              <a:rPr lang="cs-CZ" dirty="0" smtClean="0"/>
              <a:t>Skákací hrady</a:t>
            </a:r>
          </a:p>
          <a:p>
            <a:r>
              <a:rPr lang="cs-CZ" dirty="0" smtClean="0"/>
              <a:t>Tlakové nádoby potápěčů, horolezců</a:t>
            </a:r>
          </a:p>
          <a:p>
            <a:r>
              <a:rPr lang="cs-CZ" dirty="0" smtClean="0"/>
              <a:t>Spreje</a:t>
            </a:r>
          </a:p>
          <a:p>
            <a:r>
              <a:rPr lang="cs-CZ" dirty="0" smtClean="0"/>
              <a:t>Nafukovací balónky</a:t>
            </a:r>
          </a:p>
          <a:p>
            <a:endParaRPr lang="cs-CZ" dirty="0"/>
          </a:p>
        </p:txBody>
      </p:sp>
      <p:pic>
        <p:nvPicPr>
          <p:cNvPr id="1027" name="Picture 3" descr="C:\Users\08CC\AppData\Local\Microsoft\Windows\Temporary Internet Files\Content.IE5\L38W87JX\MP9004277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640"/>
            <a:ext cx="2067744" cy="3104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C\AppData\Local\Microsoft\Windows\Temporary Internet Files\Content.IE5\L38W87JX\MC9002958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415" y="4221088"/>
            <a:ext cx="4235484" cy="233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19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Podtlak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 pumpa</a:t>
            </a:r>
          </a:p>
          <a:p>
            <a:r>
              <a:rPr lang="cs-CZ" dirty="0" smtClean="0"/>
              <a:t>Pití brčkem</a:t>
            </a:r>
          </a:p>
          <a:p>
            <a:r>
              <a:rPr lang="cs-CZ" dirty="0" smtClean="0"/>
              <a:t>Sání při kojení</a:t>
            </a:r>
          </a:p>
          <a:p>
            <a:r>
              <a:rPr lang="cs-CZ" dirty="0" smtClean="0"/>
              <a:t>Pití zvířat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290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3218991" cy="181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C\AppData\Local\Microsoft\Windows\Temporary Internet Files\Content.IE5\13AZ14GS\MP9004222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234888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C\AppData\Local\Microsoft\Windows\Temporary Internet Files\Content.IE5\DH509JT3\MC90033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77072"/>
            <a:ext cx="3601845" cy="204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08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anometr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Přístroj pro měření přetlaku</a:t>
            </a:r>
          </a:p>
          <a:p>
            <a:r>
              <a:rPr lang="cs-CZ" dirty="0" smtClean="0"/>
              <a:t>Stočená trubice s plynem,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terá se narovnává s rostoucím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lakem a posune ručičku</a:t>
            </a:r>
            <a:endParaRPr lang="cs-CZ" dirty="0"/>
          </a:p>
        </p:txBody>
      </p:sp>
      <p:pic>
        <p:nvPicPr>
          <p:cNvPr id="3074" name="Picture 2" descr="C:\Users\08CC\AppData\Local\Microsoft\Windows\Temporary Internet Files\Content.IE5\DH509JT3\MC9001506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59653"/>
            <a:ext cx="2782036" cy="2775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CC\AppData\Local\Microsoft\Windows\Temporary Internet Files\Content.IE5\13AZ14GS\MC900349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47634">
            <a:off x="2803933" y="2741725"/>
            <a:ext cx="2483215" cy="458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61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Přiřaďte k obrázkům podtlak či přetlak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Vodní pumpa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Nafukovací balónky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Nafukovací míč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4099" name="Picture 3" descr="C:\Users\08CC\AppData\Local\Microsoft\Windows\Temporary Internet Files\Content.IE5\13AZ14GS\MC9000134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052736"/>
            <a:ext cx="1633118" cy="189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CC\AppData\Local\Microsoft\Windows\Temporary Internet Files\Content.IE5\L38W87JX\MC9004332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48880"/>
            <a:ext cx="2333256" cy="233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CC\AppData\Local\Microsoft\Windows\Temporary Internet Files\Content.IE5\DH509JT3\MC9003711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872" y="4941168"/>
            <a:ext cx="1822399" cy="1456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749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514350" indent="-514350">
              <a:buAutoNum type="arabicPeriod" startAt="4"/>
            </a:pPr>
            <a:r>
              <a:rPr lang="cs-CZ" dirty="0" smtClean="0"/>
              <a:t>Kojení dítěte</a:t>
            </a:r>
          </a:p>
          <a:p>
            <a:pPr marL="514350" indent="-514350">
              <a:buAutoNum type="arabicPeriod" startAt="4"/>
            </a:pPr>
            <a:endParaRPr lang="cs-CZ" dirty="0" smtClean="0"/>
          </a:p>
          <a:p>
            <a:pPr marL="514350" indent="-514350">
              <a:buAutoNum type="arabicPeriod" startAt="4"/>
            </a:pPr>
            <a:endParaRPr lang="cs-CZ" dirty="0"/>
          </a:p>
          <a:p>
            <a:pPr marL="514350" indent="-514350">
              <a:buAutoNum type="arabicPeriod" startAt="4"/>
            </a:pPr>
            <a:endParaRPr lang="cs-CZ" dirty="0"/>
          </a:p>
          <a:p>
            <a:pPr marL="514350" indent="-514350">
              <a:buAutoNum type="arabicPeriod" startAt="4"/>
            </a:pPr>
            <a:r>
              <a:rPr lang="cs-CZ" dirty="0" smtClean="0"/>
              <a:t>Pití slona</a:t>
            </a:r>
          </a:p>
          <a:p>
            <a:pPr marL="514350" indent="-514350">
              <a:buAutoNum type="arabicPeriod" startAt="4"/>
            </a:pPr>
            <a:endParaRPr lang="cs-CZ" dirty="0"/>
          </a:p>
          <a:p>
            <a:pPr marL="514350" indent="-514350">
              <a:buAutoNum type="arabicPeriod" startAt="4"/>
            </a:pPr>
            <a:endParaRPr lang="cs-CZ" dirty="0" smtClean="0"/>
          </a:p>
          <a:p>
            <a:pPr marL="514350" indent="-514350">
              <a:buAutoNum type="arabicPeriod" startAt="4"/>
            </a:pPr>
            <a:r>
              <a:rPr lang="cs-CZ" dirty="0" smtClean="0"/>
              <a:t>pneumatika</a:t>
            </a:r>
            <a:endParaRPr lang="cs-CZ" dirty="0"/>
          </a:p>
        </p:txBody>
      </p:sp>
      <p:pic>
        <p:nvPicPr>
          <p:cNvPr id="5122" name="Picture 2" descr="C:\Users\08CC\AppData\Local\Microsoft\Windows\Temporary Internet Files\Content.IE5\DH509JT3\MC9004299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4664"/>
            <a:ext cx="16637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CC\AppData\Local\Microsoft\Windows\Temporary Internet Files\Content.IE5\13AZ14GS\MM90035446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220" y="1973621"/>
            <a:ext cx="2531335" cy="215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CC\AppData\Local\Microsoft\Windows\Temporary Internet Files\Content.IE5\13AZ14GS\MC9000146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891" y="4653136"/>
            <a:ext cx="1290218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91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Podtlak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Přetlak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Přetlak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Podtlak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Podtlak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přetlak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76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sestavena autorem 11.6. 2012</a:t>
            </a:r>
          </a:p>
          <a:p>
            <a:r>
              <a:rPr lang="cs-CZ" u="sng" dirty="0" smtClean="0"/>
              <a:t>Obrázky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Otevřená galerie Microsoft Office 11.6.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476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175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Tlak plynu v uzavřené nádobě</vt:lpstr>
      <vt:lpstr>Přetlak v praxi</vt:lpstr>
      <vt:lpstr>Podtlak v praxi</vt:lpstr>
      <vt:lpstr>Manometr</vt:lpstr>
      <vt:lpstr>Přiřaďte k obrázkům podtlak či přetlak</vt:lpstr>
      <vt:lpstr>Prezentace aplikace PowerPoint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6</cp:revision>
  <dcterms:created xsi:type="dcterms:W3CDTF">2012-06-11T20:16:53Z</dcterms:created>
  <dcterms:modified xsi:type="dcterms:W3CDTF">2012-06-11T21:34:18Z</dcterms:modified>
</cp:coreProperties>
</file>