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94660"/>
  </p:normalViewPr>
  <p:slideViewPr>
    <p:cSldViewPr>
      <p:cViewPr varScale="1">
        <p:scale>
          <a:sx n="69" d="100"/>
          <a:sy n="69" d="100"/>
        </p:scale>
        <p:origin x="-9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NÁZEV:VY_52_INOVACE_34:Fyzika 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souhrn 7. ročníku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14B60A-94DF-464C-9A73-7625EA59AC14}" type="presOf" srcId="{D1B46980-6531-4606-95E6-44980827E919}" destId="{2BE915AB-18AA-4053-B92C-3BFC9ED204BB}" srcOrd="1" destOrd="0" presId="urn:microsoft.com/office/officeart/2005/8/layout/target3"/>
    <dgm:cxn modelId="{8EAE8E8B-40CC-478B-86BE-3B6C5CACA0E6}" type="presOf" srcId="{4C35D32F-0EAB-4CD7-82EE-45574DC2A586}" destId="{8BEBB6EC-1DAA-4CAC-8A25-BC0FCBD5DBD5}" srcOrd="0" destOrd="0" presId="urn:microsoft.com/office/officeart/2005/8/layout/target3"/>
    <dgm:cxn modelId="{F7785EE3-5792-41DD-8A70-46A367068CD9}" type="presOf" srcId="{D8197B8C-B260-4A16-BDF4-0947B075E274}" destId="{5A5FFA88-C948-4069-8E93-59FA12366E83}" srcOrd="1" destOrd="0" presId="urn:microsoft.com/office/officeart/2005/8/layout/target3"/>
    <dgm:cxn modelId="{4C7AFBCE-4133-448E-BC0B-9DEFB066E370}" type="presOf" srcId="{4C35D32F-0EAB-4CD7-82EE-45574DC2A586}" destId="{890E4F0B-2866-4A3F-A3C7-2A14B1797930}" srcOrd="1" destOrd="0" presId="urn:microsoft.com/office/officeart/2005/8/layout/target3"/>
    <dgm:cxn modelId="{A58D1534-3D3D-4F4A-9FAC-FE71AE42591F}" type="presOf" srcId="{757F3AB3-0718-4624-B441-E567A8F0AB56}" destId="{333A1088-737F-45CB-B68E-254E46348037}" srcOrd="0" destOrd="0" presId="urn:microsoft.com/office/officeart/2005/8/layout/target3"/>
    <dgm:cxn modelId="{E0AF36E2-E66E-4B0D-B320-A21051AC86BD}" type="presOf" srcId="{D8197B8C-B260-4A16-BDF4-0947B075E274}" destId="{25B08C86-7E15-44DC-BE7F-FFB55DD49D12}" srcOrd="0" destOrd="0" presId="urn:microsoft.com/office/officeart/2005/8/layout/target3"/>
    <dgm:cxn modelId="{A7D3C693-A37C-4A7F-8404-7A3D2DCB9DFC}" type="presOf" srcId="{D1D4F407-5343-4D3F-B5B9-D407B03CAEB4}" destId="{AED2198E-93D5-4001-81B4-73124B309672}" srcOrd="1" destOrd="0" presId="urn:microsoft.com/office/officeart/2005/8/layout/target3"/>
    <dgm:cxn modelId="{F9679D94-A59B-440E-B886-DD2EF02CA6A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10718E-34FD-49D9-821D-70A921516E40}" type="presOf" srcId="{B651F6E3-6281-48DB-9319-2AEAFDAE7572}" destId="{6BB5E863-4638-4E1D-BFDE-399D028AC4ED}" srcOrd="1" destOrd="0" presId="urn:microsoft.com/office/officeart/2005/8/layout/target3"/>
    <dgm:cxn modelId="{8CD83055-1542-4FFE-8002-8D5F431C5FDC}" type="presOf" srcId="{D1B46980-6531-4606-95E6-44980827E919}" destId="{6140AFEC-043D-4C43-A2F9-D0F5331DF3A3}" srcOrd="0" destOrd="0" presId="urn:microsoft.com/office/officeart/2005/8/layout/target3"/>
    <dgm:cxn modelId="{0695C0B3-150F-43C5-B6FA-490CCE02715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3344BC-8863-47E9-9785-BEBA4A6C8AB8}" type="presParOf" srcId="{333A1088-737F-45CB-B68E-254E46348037}" destId="{F5ABB229-8D3B-4694-996A-96F23CF14429}" srcOrd="0" destOrd="0" presId="urn:microsoft.com/office/officeart/2005/8/layout/target3"/>
    <dgm:cxn modelId="{147157CC-2971-4F82-A56B-972B22A79022}" type="presParOf" srcId="{333A1088-737F-45CB-B68E-254E46348037}" destId="{F41139FD-01EE-4571-8B17-4FB00FC51163}" srcOrd="1" destOrd="0" presId="urn:microsoft.com/office/officeart/2005/8/layout/target3"/>
    <dgm:cxn modelId="{C7C6A531-DD02-46F5-865E-D01434A9B709}" type="presParOf" srcId="{333A1088-737F-45CB-B68E-254E46348037}" destId="{D005CE8C-CC26-4C3E-AC11-E15060ECD759}" srcOrd="2" destOrd="0" presId="urn:microsoft.com/office/officeart/2005/8/layout/target3"/>
    <dgm:cxn modelId="{13F5431F-9D4C-4DCF-8BFF-FEAB17EDB6A7}" type="presParOf" srcId="{333A1088-737F-45CB-B68E-254E46348037}" destId="{2C702D82-9B77-49B7-9568-BB8EB47C3372}" srcOrd="3" destOrd="0" presId="urn:microsoft.com/office/officeart/2005/8/layout/target3"/>
    <dgm:cxn modelId="{E2EDC9C6-CEDE-407B-A03F-DC576931F977}" type="presParOf" srcId="{333A1088-737F-45CB-B68E-254E46348037}" destId="{A52A0455-90FF-4808-ABD0-F02540D31D5A}" srcOrd="4" destOrd="0" presId="urn:microsoft.com/office/officeart/2005/8/layout/target3"/>
    <dgm:cxn modelId="{DABBBA09-C8EF-4C01-97B1-CDC5B5CB1CA2}" type="presParOf" srcId="{333A1088-737F-45CB-B68E-254E46348037}" destId="{6140AFEC-043D-4C43-A2F9-D0F5331DF3A3}" srcOrd="5" destOrd="0" presId="urn:microsoft.com/office/officeart/2005/8/layout/target3"/>
    <dgm:cxn modelId="{4060F733-7A0D-4B93-A444-02B0B8FE66BD}" type="presParOf" srcId="{333A1088-737F-45CB-B68E-254E46348037}" destId="{9358AC05-5D7D-4327-9F80-1AD486AEA664}" srcOrd="6" destOrd="0" presId="urn:microsoft.com/office/officeart/2005/8/layout/target3"/>
    <dgm:cxn modelId="{B5176221-1A74-4FA3-AADA-EECB5898D8F3}" type="presParOf" srcId="{333A1088-737F-45CB-B68E-254E46348037}" destId="{313FC574-E1CD-4FB4-B054-0B805CE0447D}" srcOrd="7" destOrd="0" presId="urn:microsoft.com/office/officeart/2005/8/layout/target3"/>
    <dgm:cxn modelId="{2CE79DE4-DBE9-46ED-A927-158D5B8CAB63}" type="presParOf" srcId="{333A1088-737F-45CB-B68E-254E46348037}" destId="{619D679B-A015-4ECF-8348-D1034C574F40}" srcOrd="8" destOrd="0" presId="urn:microsoft.com/office/officeart/2005/8/layout/target3"/>
    <dgm:cxn modelId="{5C336843-B486-4DBA-B015-1BB5D9EC915D}" type="presParOf" srcId="{333A1088-737F-45CB-B68E-254E46348037}" destId="{322283A8-4A27-4CDA-BAE3-F381106A9174}" srcOrd="9" destOrd="0" presId="urn:microsoft.com/office/officeart/2005/8/layout/target3"/>
    <dgm:cxn modelId="{D552580E-A878-4356-97E4-C01847B1AB9C}" type="presParOf" srcId="{333A1088-737F-45CB-B68E-254E46348037}" destId="{FFC9F71D-1B4F-4AD9-A4A6-86ADEFC8AF5C}" srcOrd="10" destOrd="0" presId="urn:microsoft.com/office/officeart/2005/8/layout/target3"/>
    <dgm:cxn modelId="{EB9ADC93-B294-4266-AD90-2CD9691E3D70}" type="presParOf" srcId="{333A1088-737F-45CB-B68E-254E46348037}" destId="{25B08C86-7E15-44DC-BE7F-FFB55DD49D12}" srcOrd="11" destOrd="0" presId="urn:microsoft.com/office/officeart/2005/8/layout/target3"/>
    <dgm:cxn modelId="{FA1AB445-A31C-4480-98F8-9F3704D6C77D}" type="presParOf" srcId="{333A1088-737F-45CB-B68E-254E46348037}" destId="{76644BE8-9D7C-4C09-B250-3D10AF48CBB7}" srcOrd="12" destOrd="0" presId="urn:microsoft.com/office/officeart/2005/8/layout/target3"/>
    <dgm:cxn modelId="{3871A078-7161-4246-ADEE-62133E9995E4}" type="presParOf" srcId="{333A1088-737F-45CB-B68E-254E46348037}" destId="{EE85B701-7295-41C0-BA7A-34D3756A2AE6}" srcOrd="13" destOrd="0" presId="urn:microsoft.com/office/officeart/2005/8/layout/target3"/>
    <dgm:cxn modelId="{4DF27B0F-71DB-4D07-8E5D-3377FAE55355}" type="presParOf" srcId="{333A1088-737F-45CB-B68E-254E46348037}" destId="{8BEBB6EC-1DAA-4CAC-8A25-BC0FCBD5DBD5}" srcOrd="14" destOrd="0" presId="urn:microsoft.com/office/officeart/2005/8/layout/target3"/>
    <dgm:cxn modelId="{D0C2F599-E1C4-4634-83FD-32F808D7DEF5}" type="presParOf" srcId="{333A1088-737F-45CB-B68E-254E46348037}" destId="{AED2198E-93D5-4001-81B4-73124B309672}" srcOrd="15" destOrd="0" presId="urn:microsoft.com/office/officeart/2005/8/layout/target3"/>
    <dgm:cxn modelId="{D69C58CB-D270-4B50-B487-488DE4DB44A7}" type="presParOf" srcId="{333A1088-737F-45CB-B68E-254E46348037}" destId="{2BE915AB-18AA-4053-B92C-3BFC9ED204BB}" srcOrd="16" destOrd="0" presId="urn:microsoft.com/office/officeart/2005/8/layout/target3"/>
    <dgm:cxn modelId="{FDB5739C-F98A-47F2-AF27-7034307DE6F9}" type="presParOf" srcId="{333A1088-737F-45CB-B68E-254E46348037}" destId="{6BB5E863-4638-4E1D-BFDE-399D028AC4ED}" srcOrd="17" destOrd="0" presId="urn:microsoft.com/office/officeart/2005/8/layout/target3"/>
    <dgm:cxn modelId="{1B09819A-B925-4AC8-8D0D-8EE379487C23}" type="presParOf" srcId="{333A1088-737F-45CB-B68E-254E46348037}" destId="{5A5FFA88-C948-4069-8E93-59FA12366E83}" srcOrd="18" destOrd="0" presId="urn:microsoft.com/office/officeart/2005/8/layout/target3"/>
    <dgm:cxn modelId="{93B1DC77-8678-4473-BFF6-0197F496147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NÁZEV:VY_52_INOVACE_34:Fyzika 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souhrn 7. ročníku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708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64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030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587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786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118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775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14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24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33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385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F1490-1210-46C5-9405-1D33E7B033A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5E3AC-A30A-408E-865C-4C8039690E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7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17110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35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souhrnné zopakování učiva fyziky 7.ročníku zábavnou formou</a:t>
            </a:r>
          </a:p>
          <a:p>
            <a:r>
              <a:rPr lang="cs-CZ" dirty="0" smtClean="0"/>
              <a:t>Žáci zapisují výsledky na interaktivní tabuli, po kliknutí se objeví odkaz na správné či špatné řešení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814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hlavní jednotka dráhy?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Kilometr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Metr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centimetr</a:t>
            </a:r>
            <a:endParaRPr lang="cs-CZ" dirty="0"/>
          </a:p>
        </p:txBody>
      </p:sp>
      <p:pic>
        <p:nvPicPr>
          <p:cNvPr id="1026" name="Picture 2" descr="C:\Users\08CC\AppData\Local\Microsoft\Windows\Temporary Internet Files\Content.IE5\DH509JT3\MC900292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524" y="2060848"/>
            <a:ext cx="4343860" cy="345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81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114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342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zní vzorec pro výpočet gravitační síly?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Fg = m . g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Fg = m . s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Fg = p . g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L38W87JX\MC9003010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44824"/>
            <a:ext cx="3937822" cy="393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021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890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46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Vyberte nesprávnou hlavní jednotku: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Síla…………...Newton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Tlak…………..Pascal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Dráha…….….metr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Čas……….……hodina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Rychlost…….metr za sekundu</a:t>
            </a:r>
            <a:endParaRPr lang="cs-CZ" dirty="0"/>
          </a:p>
        </p:txBody>
      </p:sp>
      <p:pic>
        <p:nvPicPr>
          <p:cNvPr id="5122" name="Picture 2" descr="C:\Users\08CC\AppData\Local\Microsoft\Windows\Temporary Internet Files\Content.IE5\13AZ14GS\MC9002346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1916832"/>
            <a:ext cx="296649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3577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442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584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Proč mají nákladní auta široké pneumatiky?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Aby se lépe řídily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Aby nedělaly velký rámus při jízdě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Aby vyvíjely menší tlak na vozovku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Aby vyvíjely větší tlak na vozovku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Aby byly zajímavější na pohled</a:t>
            </a:r>
            <a:endParaRPr lang="cs-CZ" dirty="0"/>
          </a:p>
        </p:txBody>
      </p:sp>
      <p:pic>
        <p:nvPicPr>
          <p:cNvPr id="6146" name="Picture 2" descr="C:\Users\08CC\AppData\Local\Microsoft\Windows\Temporary Internet Files\Content.IE5\DH509JT3\MC900310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325" y="4509119"/>
            <a:ext cx="5043746" cy="216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738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743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17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Pascalův zákon říká: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Tlak vyvolaný vnější silou je všude v uzavřené nádobě stejný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>
                <a:hlinkClick r:id="rId3" action="ppaction://hlinksldjump"/>
              </a:rPr>
              <a:t>Tlak vyvolaný vnější silou </a:t>
            </a:r>
            <a:r>
              <a:rPr lang="cs-CZ" dirty="0" smtClean="0">
                <a:hlinkClick r:id="rId3" action="ppaction://hlinksldjump"/>
              </a:rPr>
              <a:t>není všude </a:t>
            </a:r>
            <a:r>
              <a:rPr lang="cs-CZ" dirty="0">
                <a:hlinkClick r:id="rId3" action="ppaction://hlinksldjump"/>
              </a:rPr>
              <a:t>v uzavřené nádobě </a:t>
            </a:r>
            <a:r>
              <a:rPr lang="cs-CZ" dirty="0" smtClean="0">
                <a:hlinkClick r:id="rId3" action="ppaction://hlinksldjump"/>
              </a:rPr>
              <a:t>stejný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>
                <a:hlinkClick r:id="rId3" action="ppaction://hlinksldjump"/>
              </a:rPr>
              <a:t>Tlak vyvolaný vnější silou </a:t>
            </a:r>
            <a:r>
              <a:rPr lang="cs-CZ" dirty="0" smtClean="0">
                <a:hlinkClick r:id="rId3" action="ppaction://hlinksldjump"/>
              </a:rPr>
              <a:t>je v nádobě různý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Síla vyvolaná vnějším tlakem je </a:t>
            </a:r>
            <a:r>
              <a:rPr lang="cs-CZ" dirty="0">
                <a:hlinkClick r:id="rId3" action="ppaction://hlinksldjump"/>
              </a:rPr>
              <a:t>všude v uzavřené nádobě </a:t>
            </a:r>
            <a:r>
              <a:rPr lang="cs-CZ" dirty="0" smtClean="0">
                <a:hlinkClick r:id="rId3" action="ppaction://hlinksldjump"/>
              </a:rPr>
              <a:t>stejná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841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422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466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síly se týká Archimedův zákon?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Hydrostatické tlakové síly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Hydrostatické vztlakové síly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Gravitační síly v kapalině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Síly větru</a:t>
            </a:r>
            <a:endParaRPr lang="cs-CZ" dirty="0"/>
          </a:p>
        </p:txBody>
      </p:sp>
      <p:pic>
        <p:nvPicPr>
          <p:cNvPr id="7171" name="Picture 3" descr="C:\Users\08CC\AppData\Local\Microsoft\Windows\Temporary Internet Files\Content.IE5\3DSYFQMI\MC90042829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3063652" cy="410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26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958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947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barometr?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K měření vlhkosti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K měření teploty vzduchu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K měření síly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K měření tlaku vzduchu</a:t>
            </a:r>
            <a:endParaRPr lang="cs-CZ" dirty="0"/>
          </a:p>
        </p:txBody>
      </p:sp>
      <p:pic>
        <p:nvPicPr>
          <p:cNvPr id="8194" name="Picture 2" descr="C:\Users\08CC\AppData\Local\Microsoft\Windows\Temporary Internet Files\Content.IE5\13AZ14GS\MC9003825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52936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531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BOHUŽEL, ZKUS ZNOVU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L38W87JX\MP9002899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3106648" cy="4602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5436096" y="2924944"/>
            <a:ext cx="3240360" cy="2160240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699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PERFEKTNÍ VÝKON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CC\AppData\Local\Microsoft\Windows\Temporary Internet Files\Content.IE5\3DSYFQMI\MC900391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119665" cy="47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572000" y="3068960"/>
            <a:ext cx="4104456" cy="223224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085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sestaven autorem 10.6. 2012</a:t>
            </a:r>
          </a:p>
          <a:p>
            <a:r>
              <a:rPr lang="cs-CZ" dirty="0" smtClean="0"/>
              <a:t>Obrázky: otevřená galerie Microsoft Office 10.6.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773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288</Words>
  <Application>Microsoft Office PowerPoint</Application>
  <PresentationFormat>Předvádění na obrazovce (4:3)</PresentationFormat>
  <Paragraphs>61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Anotace:</vt:lpstr>
      <vt:lpstr>Jaká je hlavní jednotka dráhy?</vt:lpstr>
      <vt:lpstr>BOHUŽEL, ZKUS ZNOVU</vt:lpstr>
      <vt:lpstr>PERFEKTNÍ VÝKON !!!</vt:lpstr>
      <vt:lpstr>Jak zní vzorec pro výpočet gravitační síly?</vt:lpstr>
      <vt:lpstr>BOHUŽEL, ZKUS ZNOVU</vt:lpstr>
      <vt:lpstr>PERFEKTNÍ VÝKON !!!</vt:lpstr>
      <vt:lpstr>Vyberte nesprávnou hlavní jednotku:</vt:lpstr>
      <vt:lpstr>BOHUŽEL, ZKUS ZNOVU</vt:lpstr>
      <vt:lpstr>PERFEKTNÍ VÝKON !!!</vt:lpstr>
      <vt:lpstr>Proč mají nákladní auta široké pneumatiky? </vt:lpstr>
      <vt:lpstr>BOHUŽEL, ZKUS ZNOVU</vt:lpstr>
      <vt:lpstr>PERFEKTNÍ VÝKON !!!</vt:lpstr>
      <vt:lpstr>Pascalův zákon říká:</vt:lpstr>
      <vt:lpstr>BOHUŽEL, ZKUS ZNOVU</vt:lpstr>
      <vt:lpstr>PERFEKTNÍ VÝKON !!!</vt:lpstr>
      <vt:lpstr>Jaké síly se týká Archimedův zákon?</vt:lpstr>
      <vt:lpstr>BOHUŽEL, ZKUS ZNOVU</vt:lpstr>
      <vt:lpstr>PERFEKTNÍ VÝKON !!!</vt:lpstr>
      <vt:lpstr>K čemu slouží barometr?</vt:lpstr>
      <vt:lpstr>BOHUŽEL, ZKUS ZNOVU</vt:lpstr>
      <vt:lpstr>PERFEKTNÍ VÝKON !!!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7</cp:revision>
  <dcterms:created xsi:type="dcterms:W3CDTF">2012-06-19T05:26:44Z</dcterms:created>
  <dcterms:modified xsi:type="dcterms:W3CDTF">2012-06-25T12:54:19Z</dcterms:modified>
</cp:coreProperties>
</file>