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60" r:id="rId5"/>
    <p:sldId id="259" r:id="rId6"/>
    <p:sldId id="264" r:id="rId7"/>
    <p:sldId id="261" r:id="rId8"/>
    <p:sldId id="265" r:id="rId9"/>
    <p:sldId id="262" r:id="rId10"/>
    <p:sldId id="266" r:id="rId11"/>
    <p:sldId id="267" r:id="rId12"/>
    <p:sldId id="269" r:id="rId13"/>
    <p:sldId id="268" r:id="rId14"/>
    <p:sldId id="270" r:id="rId15"/>
    <p:sldId id="271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NÁZEV:VY_52_INOVACE_36:Fyzika 6.ročník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souhrn 6. ročníku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7785EE3-5792-41DD-8A70-46A367068CD9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C7AFBCE-4133-448E-BC0B-9DEFB066E370}" type="presOf" srcId="{4C35D32F-0EAB-4CD7-82EE-45574DC2A586}" destId="{890E4F0B-2866-4A3F-A3C7-2A14B1797930}" srcOrd="1" destOrd="0" presId="urn:microsoft.com/office/officeart/2005/8/layout/target3"/>
    <dgm:cxn modelId="{E0AF36E2-E66E-4B0D-B320-A21051AC86BD}" type="presOf" srcId="{D8197B8C-B260-4A16-BDF4-0947B075E274}" destId="{25B08C86-7E15-44DC-BE7F-FFB55DD49D12}" srcOrd="0" destOrd="0" presId="urn:microsoft.com/office/officeart/2005/8/layout/target3"/>
    <dgm:cxn modelId="{8EAE8E8B-40CC-478B-86BE-3B6C5CACA0E6}" type="presOf" srcId="{4C35D32F-0EAB-4CD7-82EE-45574DC2A586}" destId="{8BEBB6EC-1DAA-4CAC-8A25-BC0FCBD5DBD5}" srcOrd="0" destOrd="0" presId="urn:microsoft.com/office/officeart/2005/8/layout/target3"/>
    <dgm:cxn modelId="{F9679D94-A59B-440E-B886-DD2EF02CA6A8}" type="presOf" srcId="{D1D4F407-5343-4D3F-B5B9-D407B03CAEB4}" destId="{D005CE8C-CC26-4C3E-AC11-E15060ECD759}" srcOrd="0" destOrd="0" presId="urn:microsoft.com/office/officeart/2005/8/layout/target3"/>
    <dgm:cxn modelId="{A710718E-34FD-49D9-821D-70A921516E40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58D1534-3D3D-4F4A-9FAC-FE71AE42591F}" type="presOf" srcId="{757F3AB3-0718-4624-B441-E567A8F0AB56}" destId="{333A1088-737F-45CB-B68E-254E46348037}" srcOrd="0" destOrd="0" presId="urn:microsoft.com/office/officeart/2005/8/layout/target3"/>
    <dgm:cxn modelId="{A7D3C693-A37C-4A7F-8404-7A3D2DCB9DFC}" type="presOf" srcId="{D1D4F407-5343-4D3F-B5B9-D407B03CAEB4}" destId="{AED2198E-93D5-4001-81B4-73124B309672}" srcOrd="1" destOrd="0" presId="urn:microsoft.com/office/officeart/2005/8/layout/target3"/>
    <dgm:cxn modelId="{1A14B60A-94DF-464C-9A73-7625EA59AC14}" type="presOf" srcId="{D1B46980-6531-4606-95E6-44980827E919}" destId="{2BE915AB-18AA-4053-B92C-3BFC9ED204BB}" srcOrd="1" destOrd="0" presId="urn:microsoft.com/office/officeart/2005/8/layout/target3"/>
    <dgm:cxn modelId="{8CD83055-1542-4FFE-8002-8D5F431C5FDC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695C0B3-150F-43C5-B6FA-490CCE027157}" type="presOf" srcId="{B651F6E3-6281-48DB-9319-2AEAFDAE7572}" destId="{619D679B-A015-4ECF-8348-D1034C574F40}" srcOrd="0" destOrd="0" presId="urn:microsoft.com/office/officeart/2005/8/layout/target3"/>
    <dgm:cxn modelId="{4B3344BC-8863-47E9-9785-BEBA4A6C8AB8}" type="presParOf" srcId="{333A1088-737F-45CB-B68E-254E46348037}" destId="{F5ABB229-8D3B-4694-996A-96F23CF14429}" srcOrd="0" destOrd="0" presId="urn:microsoft.com/office/officeart/2005/8/layout/target3"/>
    <dgm:cxn modelId="{147157CC-2971-4F82-A56B-972B22A79022}" type="presParOf" srcId="{333A1088-737F-45CB-B68E-254E46348037}" destId="{F41139FD-01EE-4571-8B17-4FB00FC51163}" srcOrd="1" destOrd="0" presId="urn:microsoft.com/office/officeart/2005/8/layout/target3"/>
    <dgm:cxn modelId="{C7C6A531-DD02-46F5-865E-D01434A9B709}" type="presParOf" srcId="{333A1088-737F-45CB-B68E-254E46348037}" destId="{D005CE8C-CC26-4C3E-AC11-E15060ECD759}" srcOrd="2" destOrd="0" presId="urn:microsoft.com/office/officeart/2005/8/layout/target3"/>
    <dgm:cxn modelId="{13F5431F-9D4C-4DCF-8BFF-FEAB17EDB6A7}" type="presParOf" srcId="{333A1088-737F-45CB-B68E-254E46348037}" destId="{2C702D82-9B77-49B7-9568-BB8EB47C3372}" srcOrd="3" destOrd="0" presId="urn:microsoft.com/office/officeart/2005/8/layout/target3"/>
    <dgm:cxn modelId="{E2EDC9C6-CEDE-407B-A03F-DC576931F977}" type="presParOf" srcId="{333A1088-737F-45CB-B68E-254E46348037}" destId="{A52A0455-90FF-4808-ABD0-F02540D31D5A}" srcOrd="4" destOrd="0" presId="urn:microsoft.com/office/officeart/2005/8/layout/target3"/>
    <dgm:cxn modelId="{DABBBA09-C8EF-4C01-97B1-CDC5B5CB1CA2}" type="presParOf" srcId="{333A1088-737F-45CB-B68E-254E46348037}" destId="{6140AFEC-043D-4C43-A2F9-D0F5331DF3A3}" srcOrd="5" destOrd="0" presId="urn:microsoft.com/office/officeart/2005/8/layout/target3"/>
    <dgm:cxn modelId="{4060F733-7A0D-4B93-A444-02B0B8FE66BD}" type="presParOf" srcId="{333A1088-737F-45CB-B68E-254E46348037}" destId="{9358AC05-5D7D-4327-9F80-1AD486AEA664}" srcOrd="6" destOrd="0" presId="urn:microsoft.com/office/officeart/2005/8/layout/target3"/>
    <dgm:cxn modelId="{B5176221-1A74-4FA3-AADA-EECB5898D8F3}" type="presParOf" srcId="{333A1088-737F-45CB-B68E-254E46348037}" destId="{313FC574-E1CD-4FB4-B054-0B805CE0447D}" srcOrd="7" destOrd="0" presId="urn:microsoft.com/office/officeart/2005/8/layout/target3"/>
    <dgm:cxn modelId="{2CE79DE4-DBE9-46ED-A927-158D5B8CAB63}" type="presParOf" srcId="{333A1088-737F-45CB-B68E-254E46348037}" destId="{619D679B-A015-4ECF-8348-D1034C574F40}" srcOrd="8" destOrd="0" presId="urn:microsoft.com/office/officeart/2005/8/layout/target3"/>
    <dgm:cxn modelId="{5C336843-B486-4DBA-B015-1BB5D9EC915D}" type="presParOf" srcId="{333A1088-737F-45CB-B68E-254E46348037}" destId="{322283A8-4A27-4CDA-BAE3-F381106A9174}" srcOrd="9" destOrd="0" presId="urn:microsoft.com/office/officeart/2005/8/layout/target3"/>
    <dgm:cxn modelId="{D552580E-A878-4356-97E4-C01847B1AB9C}" type="presParOf" srcId="{333A1088-737F-45CB-B68E-254E46348037}" destId="{FFC9F71D-1B4F-4AD9-A4A6-86ADEFC8AF5C}" srcOrd="10" destOrd="0" presId="urn:microsoft.com/office/officeart/2005/8/layout/target3"/>
    <dgm:cxn modelId="{EB9ADC93-B294-4266-AD90-2CD9691E3D70}" type="presParOf" srcId="{333A1088-737F-45CB-B68E-254E46348037}" destId="{25B08C86-7E15-44DC-BE7F-FFB55DD49D12}" srcOrd="11" destOrd="0" presId="urn:microsoft.com/office/officeart/2005/8/layout/target3"/>
    <dgm:cxn modelId="{FA1AB445-A31C-4480-98F8-9F3704D6C77D}" type="presParOf" srcId="{333A1088-737F-45CB-B68E-254E46348037}" destId="{76644BE8-9D7C-4C09-B250-3D10AF48CBB7}" srcOrd="12" destOrd="0" presId="urn:microsoft.com/office/officeart/2005/8/layout/target3"/>
    <dgm:cxn modelId="{3871A078-7161-4246-ADEE-62133E9995E4}" type="presParOf" srcId="{333A1088-737F-45CB-B68E-254E46348037}" destId="{EE85B701-7295-41C0-BA7A-34D3756A2AE6}" srcOrd="13" destOrd="0" presId="urn:microsoft.com/office/officeart/2005/8/layout/target3"/>
    <dgm:cxn modelId="{4DF27B0F-71DB-4D07-8E5D-3377FAE55355}" type="presParOf" srcId="{333A1088-737F-45CB-B68E-254E46348037}" destId="{8BEBB6EC-1DAA-4CAC-8A25-BC0FCBD5DBD5}" srcOrd="14" destOrd="0" presId="urn:microsoft.com/office/officeart/2005/8/layout/target3"/>
    <dgm:cxn modelId="{D0C2F599-E1C4-4634-83FD-32F808D7DEF5}" type="presParOf" srcId="{333A1088-737F-45CB-B68E-254E46348037}" destId="{AED2198E-93D5-4001-81B4-73124B309672}" srcOrd="15" destOrd="0" presId="urn:microsoft.com/office/officeart/2005/8/layout/target3"/>
    <dgm:cxn modelId="{D69C58CB-D270-4B50-B487-488DE4DB44A7}" type="presParOf" srcId="{333A1088-737F-45CB-B68E-254E46348037}" destId="{2BE915AB-18AA-4053-B92C-3BFC9ED204BB}" srcOrd="16" destOrd="0" presId="urn:microsoft.com/office/officeart/2005/8/layout/target3"/>
    <dgm:cxn modelId="{FDB5739C-F98A-47F2-AF27-7034307DE6F9}" type="presParOf" srcId="{333A1088-737F-45CB-B68E-254E46348037}" destId="{6BB5E863-4638-4E1D-BFDE-399D028AC4ED}" srcOrd="17" destOrd="0" presId="urn:microsoft.com/office/officeart/2005/8/layout/target3"/>
    <dgm:cxn modelId="{1B09819A-B925-4AC8-8D0D-8EE379487C23}" type="presParOf" srcId="{333A1088-737F-45CB-B68E-254E46348037}" destId="{5A5FFA88-C948-4069-8E93-59FA12366E83}" srcOrd="18" destOrd="0" presId="urn:microsoft.com/office/officeart/2005/8/layout/target3"/>
    <dgm:cxn modelId="{93B1DC77-8678-4473-BFF6-0197F496147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NÁZEV:VY_52_INOVACE_36:Fyzika 6.ročník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souhrn 6. ročníku</a:t>
          </a:r>
          <a:endParaRPr lang="cs-CZ" sz="2000" b="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F1490-1210-46C5-9405-1D33E7B033A4}" type="datetimeFigureOut">
              <a:rPr lang="cs-CZ" smtClean="0"/>
              <a:t>27.6.2012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E3AC-A30A-408E-865C-4C8039690EB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57080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F1490-1210-46C5-9405-1D33E7B033A4}" type="datetimeFigureOut">
              <a:rPr lang="cs-CZ" smtClean="0"/>
              <a:t>27.6.2012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E3AC-A30A-408E-865C-4C8039690EB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35640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F1490-1210-46C5-9405-1D33E7B033A4}" type="datetimeFigureOut">
              <a:rPr lang="cs-CZ" smtClean="0"/>
              <a:t>27.6.2012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E3AC-A30A-408E-865C-4C8039690EB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40301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F1490-1210-46C5-9405-1D33E7B033A4}" type="datetimeFigureOut">
              <a:rPr lang="cs-CZ" smtClean="0"/>
              <a:t>27.6.2012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E3AC-A30A-408E-865C-4C8039690EB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05875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F1490-1210-46C5-9405-1D33E7B033A4}" type="datetimeFigureOut">
              <a:rPr lang="cs-CZ" smtClean="0"/>
              <a:t>27.6.2012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E3AC-A30A-408E-865C-4C8039690EB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47860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F1490-1210-46C5-9405-1D33E7B033A4}" type="datetimeFigureOut">
              <a:rPr lang="cs-CZ" smtClean="0"/>
              <a:t>27.6.2012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E3AC-A30A-408E-865C-4C8039690EB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31183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F1490-1210-46C5-9405-1D33E7B033A4}" type="datetimeFigureOut">
              <a:rPr lang="cs-CZ" smtClean="0"/>
              <a:t>27.6.2012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E3AC-A30A-408E-865C-4C8039690EB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57750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F1490-1210-46C5-9405-1D33E7B033A4}" type="datetimeFigureOut">
              <a:rPr lang="cs-CZ" smtClean="0"/>
              <a:t>27.6.2012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E3AC-A30A-408E-865C-4C8039690EB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0141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F1490-1210-46C5-9405-1D33E7B033A4}" type="datetimeFigureOut">
              <a:rPr lang="cs-CZ" smtClean="0"/>
              <a:t>27.6.2012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E3AC-A30A-408E-865C-4C8039690EB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82452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F1490-1210-46C5-9405-1D33E7B033A4}" type="datetimeFigureOut">
              <a:rPr lang="cs-CZ" smtClean="0"/>
              <a:t>27.6.2012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E3AC-A30A-408E-865C-4C8039690EB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23391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F1490-1210-46C5-9405-1D33E7B033A4}" type="datetimeFigureOut">
              <a:rPr lang="cs-CZ" smtClean="0"/>
              <a:t>27.6.2012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E3AC-A30A-408E-865C-4C8039690EB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4385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7F1490-1210-46C5-9405-1D33E7B033A4}" type="datetimeFigureOut">
              <a:rPr lang="cs-CZ" smtClean="0"/>
              <a:t>27.6.2012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05E3AC-A30A-408E-865C-4C8039690EB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9762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5961183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9352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procvičení a zopakování důležitého učiva 6.ročníku fyziky</a:t>
            </a:r>
          </a:p>
          <a:p>
            <a:r>
              <a:rPr lang="cs-CZ" dirty="0" smtClean="0"/>
              <a:t>Žáci mohou doplňovat přímo na interaktivní tabuli vhodným softwarem nebo fixem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7814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Vyberte pouze látky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Měď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Limonáda v lahvi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Tabule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Dusík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Umělá hmota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Vzduch v pneumatice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polystyrén</a:t>
            </a:r>
            <a:endParaRPr lang="cs-CZ" dirty="0"/>
          </a:p>
        </p:txBody>
      </p:sp>
      <p:pic>
        <p:nvPicPr>
          <p:cNvPr id="1026" name="Picture 2" descr="C:\Users\08CC\AppData\Local\Microsoft\Windows\Temporary Internet Files\Content.IE5\DH509JT3\MC9002374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32656"/>
            <a:ext cx="1409323" cy="2879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CC\AppData\Local\Microsoft\Windows\Temporary Internet Files\Content.IE5\3DSYFQMI\MP90028977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068960"/>
            <a:ext cx="24384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9223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a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d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g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08CC\AppData\Local\Microsoft\Windows\Temporary Internet Files\Content.IE5\DH509JT3\MC9002374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346" y="2378139"/>
            <a:ext cx="1409323" cy="2879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CC\AppData\Local\Microsoft\Windows\Temporary Internet Files\Content.IE5\3DSYFQMI\MP90028977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988840"/>
            <a:ext cx="24384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9018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Jaký směr má gravitační síla?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Vodorovný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Svislý do středu Země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Ke Slunci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Různý, podle toho, kde působí</a:t>
            </a:r>
            <a:endParaRPr lang="cs-CZ" dirty="0"/>
          </a:p>
        </p:txBody>
      </p:sp>
      <p:pic>
        <p:nvPicPr>
          <p:cNvPr id="2050" name="Picture 2" descr="C:\Users\08CC\AppData\Local\Microsoft\Windows\Temporary Internet Files\Content.IE5\DH509JT3\MC9003010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8514" y="3861048"/>
            <a:ext cx="2857702" cy="2857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732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Jaký směr má gravitační síla?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b) Svislý </a:t>
            </a:r>
            <a:r>
              <a:rPr lang="cs-CZ" dirty="0" smtClean="0"/>
              <a:t>do středu </a:t>
            </a:r>
            <a:r>
              <a:rPr lang="cs-CZ" dirty="0" smtClean="0"/>
              <a:t>Země</a:t>
            </a:r>
            <a:endParaRPr lang="cs-CZ" dirty="0" smtClean="0"/>
          </a:p>
        </p:txBody>
      </p:sp>
      <p:pic>
        <p:nvPicPr>
          <p:cNvPr id="1026" name="Picture 2" descr="C:\Users\08CC\AppData\Local\Microsoft\Windows\Temporary Internet Files\Content.IE5\DH509JT3\MC9003466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276872"/>
            <a:ext cx="4085950" cy="4088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8221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 čeho je složen atom?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Jádra a okolí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Středu a obalu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Z molekul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Z jádra a obalu</a:t>
            </a:r>
            <a:endParaRPr lang="cs-CZ" dirty="0"/>
          </a:p>
        </p:txBody>
      </p:sp>
      <p:pic>
        <p:nvPicPr>
          <p:cNvPr id="3074" name="Picture 2" descr="C:\Users\08CC\AppData\Local\Microsoft\Windows\Temporary Internet Files\Content.IE5\3DSYFQMI\MC90043691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772816"/>
            <a:ext cx="4298662" cy="4298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0911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 čeho je složen atom?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d) Z </a:t>
            </a:r>
            <a:r>
              <a:rPr lang="cs-CZ" dirty="0" smtClean="0"/>
              <a:t>jádra a obalu</a:t>
            </a:r>
            <a:endParaRPr lang="cs-CZ" dirty="0"/>
          </a:p>
        </p:txBody>
      </p:sp>
      <p:pic>
        <p:nvPicPr>
          <p:cNvPr id="2050" name="Picture 2" descr="C:\Users\08CC\AppData\Local\Microsoft\Windows\Temporary Internet Files\Content.IE5\13AZ14GS\MC9002119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00808"/>
            <a:ext cx="4487768" cy="398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5438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částice najdeme v atomu?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Elektrony, protony a neutrony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Elektrony, molekuly a protony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Neutrony, protony a </a:t>
            </a:r>
            <a:r>
              <a:rPr lang="cs-CZ" dirty="0" smtClean="0"/>
              <a:t>molekuly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Protony, hormony a neutrony</a:t>
            </a:r>
            <a:endParaRPr lang="cs-CZ" dirty="0"/>
          </a:p>
        </p:txBody>
      </p:sp>
      <p:pic>
        <p:nvPicPr>
          <p:cNvPr id="3074" name="Picture 2" descr="C:\Users\08CC\AppData\Local\Microsoft\Windows\Temporary Internet Files\Content.IE5\13AZ14GS\MC9003912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4679" y="3212976"/>
            <a:ext cx="3637439" cy="3474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362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částice najdeme v atomu?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Elektrony, protony a </a:t>
            </a:r>
            <a:r>
              <a:rPr lang="cs-CZ" dirty="0" smtClean="0"/>
              <a:t>neutrony</a:t>
            </a:r>
            <a:endParaRPr lang="cs-CZ" dirty="0" smtClean="0"/>
          </a:p>
        </p:txBody>
      </p:sp>
      <p:pic>
        <p:nvPicPr>
          <p:cNvPr id="4098" name="Picture 2" descr="C:\Users\08CC\AppData\Local\Microsoft\Windows\Temporary Internet Files\Content.IE5\3DSYFQMI\MC9002871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2747" y="1951179"/>
            <a:ext cx="4398279" cy="4871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6239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Vyberte jednotky objemu: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LcParenR"/>
            </a:pPr>
            <a:r>
              <a:rPr lang="cs-CZ" dirty="0" smtClean="0"/>
              <a:t>Litr</a:t>
            </a:r>
          </a:p>
          <a:p>
            <a:pPr marL="514350" indent="-514350">
              <a:buAutoNum type="alphaLcParenR"/>
            </a:pPr>
            <a:r>
              <a:rPr lang="cs-CZ" dirty="0" smtClean="0"/>
              <a:t>Tuna</a:t>
            </a:r>
          </a:p>
          <a:p>
            <a:pPr marL="514350" indent="-514350">
              <a:buAutoNum type="alphaLcParenR"/>
            </a:pPr>
            <a:r>
              <a:rPr lang="cs-CZ" dirty="0" smtClean="0"/>
              <a:t>Metr krychlový</a:t>
            </a:r>
          </a:p>
          <a:p>
            <a:pPr marL="514350" indent="-514350">
              <a:buAutoNum type="alphaLcParenR"/>
            </a:pPr>
            <a:r>
              <a:rPr lang="cs-CZ" dirty="0" smtClean="0"/>
              <a:t>Hektolitr</a:t>
            </a:r>
          </a:p>
          <a:p>
            <a:pPr marL="514350" indent="-514350">
              <a:buAutoNum type="alphaLcParenR"/>
            </a:pPr>
            <a:r>
              <a:rPr lang="cs-CZ" dirty="0" smtClean="0"/>
              <a:t>Centimetr</a:t>
            </a:r>
          </a:p>
          <a:p>
            <a:pPr marL="514350" indent="-514350">
              <a:buAutoNum type="alphaLcParenR"/>
            </a:pPr>
            <a:r>
              <a:rPr lang="cs-CZ" dirty="0" smtClean="0"/>
              <a:t>Decilitr</a:t>
            </a:r>
          </a:p>
          <a:p>
            <a:pPr marL="514350" indent="-514350">
              <a:buAutoNum type="alphaLcParenR"/>
            </a:pPr>
            <a:r>
              <a:rPr lang="cs-CZ" dirty="0" smtClean="0"/>
              <a:t>gram</a:t>
            </a:r>
          </a:p>
          <a:p>
            <a:pPr marL="514350" indent="-514350">
              <a:buFont typeface="+mj-lt"/>
              <a:buAutoNum type="alphaLcParenR"/>
            </a:pPr>
            <a:endParaRPr lang="cs-CZ" dirty="0"/>
          </a:p>
        </p:txBody>
      </p:sp>
      <p:pic>
        <p:nvPicPr>
          <p:cNvPr id="5122" name="Picture 2" descr="C:\Users\08CC\AppData\Local\Microsoft\Windows\Temporary Internet Files\Content.IE5\DH509JT3\MC9002379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628800"/>
            <a:ext cx="4759579" cy="4300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8713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Rozdělte látky od nejhustší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Voda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Rtuť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Vzduch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Olovo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Oxid uhličitý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Zlato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Dřevo dubové</a:t>
            </a:r>
            <a:endParaRPr lang="cs-CZ" dirty="0"/>
          </a:p>
        </p:txBody>
      </p:sp>
      <p:pic>
        <p:nvPicPr>
          <p:cNvPr id="6146" name="Picture 2" descr="C:\Users\08CC\AppData\Local\Microsoft\Windows\Temporary Internet Files\Content.IE5\13AZ14GS\MP90043401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700808"/>
            <a:ext cx="5063513" cy="3371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5372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Rozdělte látky od nejhustší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olovo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rtuť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zlato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voda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Dřevo dubové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Oxid uhličitý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vzduch</a:t>
            </a:r>
            <a:endParaRPr lang="cs-CZ" dirty="0"/>
          </a:p>
        </p:txBody>
      </p:sp>
      <p:pic>
        <p:nvPicPr>
          <p:cNvPr id="6146" name="Picture 2" descr="C:\Users\08CC\AppData\Local\Microsoft\Windows\Temporary Internet Files\Content.IE5\13AZ14GS\MP90043401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700808"/>
            <a:ext cx="5063513" cy="3371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441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12l = …………..ml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5t = …………….kg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45,5cm = …….m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12kg = …………g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8m = …………..mm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9 hl= …………..l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10 dag = …….g</a:t>
            </a:r>
            <a:endParaRPr lang="cs-CZ" dirty="0"/>
          </a:p>
        </p:txBody>
      </p:sp>
      <p:pic>
        <p:nvPicPr>
          <p:cNvPr id="7170" name="Picture 2" descr="C:\Users\08CC\AppData\Local\Microsoft\Windows\Temporary Internet Files\Content.IE5\DH509JT3\MP90043078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628800"/>
            <a:ext cx="3484414" cy="4688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9941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12l = 12000ml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5t = 5000 kg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45,5cm = 0,45 m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12kg = 12000 g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8m = 8000 mm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9 hl= 900l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10 dag = 100g</a:t>
            </a:r>
            <a:endParaRPr lang="cs-CZ" dirty="0"/>
          </a:p>
        </p:txBody>
      </p:sp>
      <p:pic>
        <p:nvPicPr>
          <p:cNvPr id="7170" name="Picture 2" descr="C:\Users\08CC\AppData\Local\Microsoft\Windows\Temporary Internet Files\Content.IE5\DH509JT3\MP90043078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628800"/>
            <a:ext cx="3484414" cy="4688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78603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vytvořen autorem 11.6. 2012</a:t>
            </a:r>
          </a:p>
          <a:p>
            <a:r>
              <a:rPr lang="cs-CZ" dirty="0" smtClean="0"/>
              <a:t>Obrázky: otevřená galerie Microsoft Office 11.6.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0306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283</Words>
  <Application>Microsoft Office PowerPoint</Application>
  <PresentationFormat>Předvádění na obrazovce (4:3)</PresentationFormat>
  <Paragraphs>86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Anotace:</vt:lpstr>
      <vt:lpstr>Vyberte pouze látky</vt:lpstr>
      <vt:lpstr>Řešení</vt:lpstr>
      <vt:lpstr>Jaký směr má gravitační síla?</vt:lpstr>
      <vt:lpstr>Jaký směr má gravitační síla?</vt:lpstr>
      <vt:lpstr>Z čeho je složen atom?</vt:lpstr>
      <vt:lpstr>Z čeho je složen atom?</vt:lpstr>
      <vt:lpstr>Jaké částice najdeme v atomu?</vt:lpstr>
      <vt:lpstr>Jaké částice najdeme v atomu?</vt:lpstr>
      <vt:lpstr>Vyberte jednotky objemu:</vt:lpstr>
      <vt:lpstr>Rozdělte látky od nejhustší</vt:lpstr>
      <vt:lpstr>Rozdělte látky od nejhustší</vt:lpstr>
      <vt:lpstr>Doplňte:</vt:lpstr>
      <vt:lpstr>Doplňte: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08CC</dc:creator>
  <cp:lastModifiedBy>08CC</cp:lastModifiedBy>
  <cp:revision>12</cp:revision>
  <dcterms:created xsi:type="dcterms:W3CDTF">2012-06-19T05:26:44Z</dcterms:created>
  <dcterms:modified xsi:type="dcterms:W3CDTF">2012-06-27T22:12:09Z</dcterms:modified>
</cp:coreProperties>
</file>