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62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135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NÁZEV:VY_32_INOVACE_03:Hudební 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Vývoj pop. hudby – počátek 20. stol. – 90. léta 20. stol.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E35971-8284-492A-A41D-604173A24F61}" type="presOf" srcId="{D8197B8C-B260-4A16-BDF4-0947B075E274}" destId="{5A5FFA88-C948-4069-8E93-59FA12366E83}" srcOrd="1" destOrd="0" presId="urn:microsoft.com/office/officeart/2005/8/layout/target3"/>
    <dgm:cxn modelId="{47781F7D-C20B-4E3D-967D-756CC08B3C65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9B5B08F-806F-4646-AF05-DA43F9042C46}" type="presOf" srcId="{B651F6E3-6281-48DB-9319-2AEAFDAE7572}" destId="{6BB5E863-4638-4E1D-BFDE-399D028AC4ED}" srcOrd="1" destOrd="0" presId="urn:microsoft.com/office/officeart/2005/8/layout/target3"/>
    <dgm:cxn modelId="{0F5006C5-707D-4C27-8A1B-E11197FBC19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282291-7442-4B90-899D-674E39B1F359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C55B3B7-5112-4598-8296-47DF61F9496A}" type="presOf" srcId="{D1D4F407-5343-4D3F-B5B9-D407B03CAEB4}" destId="{AED2198E-93D5-4001-81B4-73124B309672}" srcOrd="1" destOrd="0" presId="urn:microsoft.com/office/officeart/2005/8/layout/target3"/>
    <dgm:cxn modelId="{49AA607E-C1B2-449A-A797-2FE3D557F37D}" type="presOf" srcId="{D1B46980-6531-4606-95E6-44980827E919}" destId="{6140AFEC-043D-4C43-A2F9-D0F5331DF3A3}" srcOrd="0" destOrd="0" presId="urn:microsoft.com/office/officeart/2005/8/layout/target3"/>
    <dgm:cxn modelId="{61C3D55B-03B2-4B78-B7F6-2A052C08CAEC}" type="presOf" srcId="{B651F6E3-6281-48DB-9319-2AEAFDAE7572}" destId="{619D679B-A015-4ECF-8348-D1034C574F40}" srcOrd="0" destOrd="0" presId="urn:microsoft.com/office/officeart/2005/8/layout/target3"/>
    <dgm:cxn modelId="{8AE52015-24B3-4A41-8439-4004EB14B2AC}" type="presOf" srcId="{D1B46980-6531-4606-95E6-44980827E919}" destId="{2BE915AB-18AA-4053-B92C-3BFC9ED204BB}" srcOrd="1" destOrd="0" presId="urn:microsoft.com/office/officeart/2005/8/layout/target3"/>
    <dgm:cxn modelId="{0A0B97D7-3990-47DF-9687-710C90F68B82}" type="presOf" srcId="{4C35D32F-0EAB-4CD7-82EE-45574DC2A586}" destId="{890E4F0B-2866-4A3F-A3C7-2A14B1797930}" srcOrd="1" destOrd="0" presId="urn:microsoft.com/office/officeart/2005/8/layout/target3"/>
    <dgm:cxn modelId="{2761F188-C4D7-45A1-8C4D-335FE2C1D21B}" type="presOf" srcId="{757F3AB3-0718-4624-B441-E567A8F0AB56}" destId="{333A1088-737F-45CB-B68E-254E46348037}" srcOrd="0" destOrd="0" presId="urn:microsoft.com/office/officeart/2005/8/layout/target3"/>
    <dgm:cxn modelId="{6395F9DB-A5D9-4CAA-B124-5066290FDA3F}" type="presParOf" srcId="{333A1088-737F-45CB-B68E-254E46348037}" destId="{F5ABB229-8D3B-4694-996A-96F23CF14429}" srcOrd="0" destOrd="0" presId="urn:microsoft.com/office/officeart/2005/8/layout/target3"/>
    <dgm:cxn modelId="{3B741421-E77C-48F8-9FB8-A1751D2C3DF7}" type="presParOf" srcId="{333A1088-737F-45CB-B68E-254E46348037}" destId="{F41139FD-01EE-4571-8B17-4FB00FC51163}" srcOrd="1" destOrd="0" presId="urn:microsoft.com/office/officeart/2005/8/layout/target3"/>
    <dgm:cxn modelId="{44B2A75B-2F5B-4F02-A93F-EDBD367EB16C}" type="presParOf" srcId="{333A1088-737F-45CB-B68E-254E46348037}" destId="{D005CE8C-CC26-4C3E-AC11-E15060ECD759}" srcOrd="2" destOrd="0" presId="urn:microsoft.com/office/officeart/2005/8/layout/target3"/>
    <dgm:cxn modelId="{309E1BE1-3AF0-45A5-AB58-02AE4F5B2685}" type="presParOf" srcId="{333A1088-737F-45CB-B68E-254E46348037}" destId="{2C702D82-9B77-49B7-9568-BB8EB47C3372}" srcOrd="3" destOrd="0" presId="urn:microsoft.com/office/officeart/2005/8/layout/target3"/>
    <dgm:cxn modelId="{AD21252A-0D91-4A82-83BC-67C805ED65C4}" type="presParOf" srcId="{333A1088-737F-45CB-B68E-254E46348037}" destId="{A52A0455-90FF-4808-ABD0-F02540D31D5A}" srcOrd="4" destOrd="0" presId="urn:microsoft.com/office/officeart/2005/8/layout/target3"/>
    <dgm:cxn modelId="{66328B8A-BF85-4B0A-8ABF-BEDEEBAEDF0C}" type="presParOf" srcId="{333A1088-737F-45CB-B68E-254E46348037}" destId="{6140AFEC-043D-4C43-A2F9-D0F5331DF3A3}" srcOrd="5" destOrd="0" presId="urn:microsoft.com/office/officeart/2005/8/layout/target3"/>
    <dgm:cxn modelId="{95547DCC-9898-404E-84CB-3EE3B27A6144}" type="presParOf" srcId="{333A1088-737F-45CB-B68E-254E46348037}" destId="{9358AC05-5D7D-4327-9F80-1AD486AEA664}" srcOrd="6" destOrd="0" presId="urn:microsoft.com/office/officeart/2005/8/layout/target3"/>
    <dgm:cxn modelId="{A2A44EAF-4124-4257-BB2E-08940492836A}" type="presParOf" srcId="{333A1088-737F-45CB-B68E-254E46348037}" destId="{313FC574-E1CD-4FB4-B054-0B805CE0447D}" srcOrd="7" destOrd="0" presId="urn:microsoft.com/office/officeart/2005/8/layout/target3"/>
    <dgm:cxn modelId="{A3031EF2-F9FC-4658-9580-72EBE9466E0B}" type="presParOf" srcId="{333A1088-737F-45CB-B68E-254E46348037}" destId="{619D679B-A015-4ECF-8348-D1034C574F40}" srcOrd="8" destOrd="0" presId="urn:microsoft.com/office/officeart/2005/8/layout/target3"/>
    <dgm:cxn modelId="{51CCFF0B-B82F-4580-8B71-7DA6674A9F32}" type="presParOf" srcId="{333A1088-737F-45CB-B68E-254E46348037}" destId="{322283A8-4A27-4CDA-BAE3-F381106A9174}" srcOrd="9" destOrd="0" presId="urn:microsoft.com/office/officeart/2005/8/layout/target3"/>
    <dgm:cxn modelId="{C6B6A060-5E13-43BB-AE00-D89286B16558}" type="presParOf" srcId="{333A1088-737F-45CB-B68E-254E46348037}" destId="{FFC9F71D-1B4F-4AD9-A4A6-86ADEFC8AF5C}" srcOrd="10" destOrd="0" presId="urn:microsoft.com/office/officeart/2005/8/layout/target3"/>
    <dgm:cxn modelId="{492B1B6E-25BD-4C3F-9356-5E32EBDA1E1B}" type="presParOf" srcId="{333A1088-737F-45CB-B68E-254E46348037}" destId="{25B08C86-7E15-44DC-BE7F-FFB55DD49D12}" srcOrd="11" destOrd="0" presId="urn:microsoft.com/office/officeart/2005/8/layout/target3"/>
    <dgm:cxn modelId="{FBDB44D9-62CE-485B-B2B4-226A081C5165}" type="presParOf" srcId="{333A1088-737F-45CB-B68E-254E46348037}" destId="{76644BE8-9D7C-4C09-B250-3D10AF48CBB7}" srcOrd="12" destOrd="0" presId="urn:microsoft.com/office/officeart/2005/8/layout/target3"/>
    <dgm:cxn modelId="{0BEE35E6-2B0E-4623-B895-E333AB56B82F}" type="presParOf" srcId="{333A1088-737F-45CB-B68E-254E46348037}" destId="{EE85B701-7295-41C0-BA7A-34D3756A2AE6}" srcOrd="13" destOrd="0" presId="urn:microsoft.com/office/officeart/2005/8/layout/target3"/>
    <dgm:cxn modelId="{6472150D-9696-48C0-AAFC-76D8F7562231}" type="presParOf" srcId="{333A1088-737F-45CB-B68E-254E46348037}" destId="{8BEBB6EC-1DAA-4CAC-8A25-BC0FCBD5DBD5}" srcOrd="14" destOrd="0" presId="urn:microsoft.com/office/officeart/2005/8/layout/target3"/>
    <dgm:cxn modelId="{3CE6365A-256C-420F-8985-6315403FAD92}" type="presParOf" srcId="{333A1088-737F-45CB-B68E-254E46348037}" destId="{AED2198E-93D5-4001-81B4-73124B309672}" srcOrd="15" destOrd="0" presId="urn:microsoft.com/office/officeart/2005/8/layout/target3"/>
    <dgm:cxn modelId="{E4DB0F2F-7E8A-4DDB-ADD9-5D6D9796BA17}" type="presParOf" srcId="{333A1088-737F-45CB-B68E-254E46348037}" destId="{2BE915AB-18AA-4053-B92C-3BFC9ED204BB}" srcOrd="16" destOrd="0" presId="urn:microsoft.com/office/officeart/2005/8/layout/target3"/>
    <dgm:cxn modelId="{8FC27C8E-DF18-4199-8A23-725690FEC394}" type="presParOf" srcId="{333A1088-737F-45CB-B68E-254E46348037}" destId="{6BB5E863-4638-4E1D-BFDE-399D028AC4ED}" srcOrd="17" destOrd="0" presId="urn:microsoft.com/office/officeart/2005/8/layout/target3"/>
    <dgm:cxn modelId="{5E8DACB8-FF0A-411E-A214-2949A2473CD0}" type="presParOf" srcId="{333A1088-737F-45CB-B68E-254E46348037}" destId="{5A5FFA88-C948-4069-8E93-59FA12366E83}" srcOrd="18" destOrd="0" presId="urn:microsoft.com/office/officeart/2005/8/layout/target3"/>
    <dgm:cxn modelId="{D6D97DC5-3780-421C-BE84-F45FEDF1636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NÁZEV:VY_32_INOVACE_03:Hudební výchova 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Vývoj pop. hudby – počátek 20. stol. – 90. léta 20. stol.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52E28-0AC6-4FCF-A203-425D2C476328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D3174-5FC7-4088-94D5-7F4940E479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8092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52E28-0AC6-4FCF-A203-425D2C476328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D3174-5FC7-4088-94D5-7F4940E479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18289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52E28-0AC6-4FCF-A203-425D2C476328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D3174-5FC7-4088-94D5-7F4940E479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6331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52E28-0AC6-4FCF-A203-425D2C476328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D3174-5FC7-4088-94D5-7F4940E479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5885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52E28-0AC6-4FCF-A203-425D2C476328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D3174-5FC7-4088-94D5-7F4940E479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1163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52E28-0AC6-4FCF-A203-425D2C476328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D3174-5FC7-4088-94D5-7F4940E479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349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52E28-0AC6-4FCF-A203-425D2C476328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D3174-5FC7-4088-94D5-7F4940E479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044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52E28-0AC6-4FCF-A203-425D2C476328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D3174-5FC7-4088-94D5-7F4940E479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006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52E28-0AC6-4FCF-A203-425D2C476328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D3174-5FC7-4088-94D5-7F4940E479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379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52E28-0AC6-4FCF-A203-425D2C476328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D3174-5FC7-4088-94D5-7F4940E479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1988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52E28-0AC6-4FCF-A203-425D2C476328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D3174-5FC7-4088-94D5-7F4940E479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7890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52E28-0AC6-4FCF-A203-425D2C476328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D3174-5FC7-4088-94D5-7F4940E479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7302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abFc_YgmVAY?version=3&amp;hl=cs_CZ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47778387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25752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při probírání vývoje české populární hudby od počátku 20.století do konce 20. století, lze využít pro zápis do sešitů</a:t>
            </a:r>
          </a:p>
          <a:p>
            <a:endParaRPr lang="cs-CZ" dirty="0"/>
          </a:p>
          <a:p>
            <a:r>
              <a:rPr lang="cs-CZ" dirty="0" smtClean="0"/>
              <a:t>Obsahuje </a:t>
            </a:r>
            <a:r>
              <a:rPr lang="cs-CZ" smtClean="0"/>
              <a:t>interaktivní vstupy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7184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u="sng" dirty="0" smtClean="0"/>
              <a:t>Počátek 20. století: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256584"/>
          </a:xfrm>
        </p:spPr>
        <p:txBody>
          <a:bodyPr>
            <a:normAutofit/>
          </a:bodyPr>
          <a:lstStyle/>
          <a:p>
            <a:r>
              <a:rPr lang="cs-CZ" dirty="0" smtClean="0"/>
              <a:t>1918- vznik samostatného Československa</a:t>
            </a:r>
          </a:p>
          <a:p>
            <a:r>
              <a:rPr lang="cs-CZ" dirty="0" smtClean="0"/>
              <a:t>Trampové- </a:t>
            </a:r>
            <a:r>
              <a:rPr lang="cs-CZ" dirty="0" smtClean="0"/>
              <a:t>lidé, kteří </a:t>
            </a:r>
            <a:r>
              <a:rPr lang="cs-CZ" dirty="0" smtClean="0"/>
              <a:t>jezdili na víkendy do přírody a zpívali písně s kytarou</a:t>
            </a:r>
          </a:p>
          <a:p>
            <a:r>
              <a:rPr lang="cs-CZ" dirty="0" smtClean="0"/>
              <a:t>20. léta- Osvobozené divadlo </a:t>
            </a:r>
            <a:r>
              <a:rPr lang="cs-CZ" dirty="0" smtClean="0"/>
              <a:t>(Voskovec</a:t>
            </a:r>
            <a:r>
              <a:rPr lang="cs-CZ" dirty="0" smtClean="0"/>
              <a:t>, Werich, Ježek)</a:t>
            </a:r>
          </a:p>
          <a:p>
            <a:r>
              <a:rPr lang="cs-CZ" dirty="0" smtClean="0"/>
              <a:t>2. světová válka- zakázán jazz</a:t>
            </a:r>
          </a:p>
          <a:p>
            <a:r>
              <a:rPr lang="cs-CZ" dirty="0" smtClean="0"/>
              <a:t>1948- u moci komunisté</a:t>
            </a:r>
          </a:p>
          <a:p>
            <a:pPr>
              <a:buFont typeface="Calibri" pitchFamily="34" charset="0"/>
              <a:buChar char="₋"/>
            </a:pPr>
            <a:r>
              <a:rPr lang="cs-CZ" dirty="0" smtClean="0"/>
              <a:t>Budovatelské písně</a:t>
            </a:r>
          </a:p>
          <a:p>
            <a:pPr>
              <a:buFont typeface="Calibri" pitchFamily="34" charset="0"/>
              <a:buChar char="₋"/>
            </a:pPr>
            <a:r>
              <a:rPr lang="cs-CZ" dirty="0" smtClean="0"/>
              <a:t>„západní hudba“ potlačována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8045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2. polovina 20.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Konec 50. let- divadla malých forem (SEMAFOR)</a:t>
            </a:r>
          </a:p>
          <a:p>
            <a:endParaRPr lang="cs-CZ" dirty="0"/>
          </a:p>
        </p:txBody>
      </p:sp>
      <p:pic>
        <p:nvPicPr>
          <p:cNvPr id="4" name="abFc_YgmVAY?version=3&amp;hl=cs_CZ"/>
          <p:cNvPicPr>
            <a:picLocks noRot="1" noChangeAspect="1"/>
          </p:cNvPicPr>
          <p:nvPr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1835696" y="2663788"/>
            <a:ext cx="5328592" cy="3996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16663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70. léta:</a:t>
            </a:r>
          </a:p>
          <a:p>
            <a:pPr marL="0" indent="0">
              <a:buNone/>
            </a:pPr>
            <a:r>
              <a:rPr lang="cs-CZ" dirty="0" smtClean="0"/>
              <a:t>- emigrace mnoha muzikantů (Kryl)</a:t>
            </a:r>
          </a:p>
          <a:p>
            <a:pPr>
              <a:buFontTx/>
              <a:buChar char="-"/>
            </a:pPr>
            <a:r>
              <a:rPr lang="cs-CZ" dirty="0" smtClean="0"/>
              <a:t>problémy měly s režimem rockové kapely</a:t>
            </a:r>
          </a:p>
          <a:p>
            <a:pPr>
              <a:buFontTx/>
              <a:buChar char="-"/>
            </a:pPr>
            <a:endParaRPr lang="cs-CZ" sz="1400" dirty="0"/>
          </a:p>
          <a:p>
            <a:pPr marL="0" indent="0">
              <a:buNone/>
            </a:pPr>
            <a:r>
              <a:rPr lang="cs-CZ" u="sng" dirty="0" smtClean="0"/>
              <a:t>80.léta:</a:t>
            </a:r>
          </a:p>
          <a:p>
            <a:pPr>
              <a:buFontTx/>
              <a:buChar char="-"/>
            </a:pPr>
            <a:r>
              <a:rPr lang="cs-CZ" dirty="0" smtClean="0"/>
              <a:t>Nová </a:t>
            </a:r>
            <a:r>
              <a:rPr lang="cs-CZ" dirty="0" err="1" smtClean="0"/>
              <a:t>folkařská</a:t>
            </a:r>
            <a:r>
              <a:rPr lang="cs-CZ" dirty="0" smtClean="0"/>
              <a:t> generace (Nohavica)</a:t>
            </a:r>
          </a:p>
          <a:p>
            <a:pPr>
              <a:buFontTx/>
              <a:buChar char="-"/>
            </a:pPr>
            <a:r>
              <a:rPr lang="cs-CZ" dirty="0" smtClean="0"/>
              <a:t>Další malá divadla (Ypsilonka)</a:t>
            </a:r>
          </a:p>
          <a:p>
            <a:pPr>
              <a:buFontTx/>
              <a:buChar char="-"/>
            </a:pPr>
            <a:endParaRPr lang="cs-CZ" sz="1400" dirty="0" smtClean="0"/>
          </a:p>
          <a:p>
            <a:pPr marL="0" indent="0">
              <a:buNone/>
            </a:pPr>
            <a:r>
              <a:rPr lang="cs-CZ" u="sng" dirty="0" smtClean="0"/>
              <a:t>90. léta:</a:t>
            </a:r>
          </a:p>
          <a:p>
            <a:pPr marL="0" indent="0">
              <a:buNone/>
            </a:pPr>
            <a:r>
              <a:rPr lang="cs-CZ" dirty="0" smtClean="0"/>
              <a:t>Uvolnění hudby, volný pohyb muzikantů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6697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Video:</a:t>
            </a:r>
          </a:p>
          <a:p>
            <a:pPr marL="0" indent="0">
              <a:buNone/>
            </a:pPr>
            <a:r>
              <a:rPr lang="cs-CZ" sz="2400" i="1" dirty="0"/>
              <a:t>Www.youtube.com</a:t>
            </a:r>
            <a:r>
              <a:rPr lang="cs-CZ" sz="2400" dirty="0"/>
              <a:t> [online]. 2011 [cit. 2011-10-11]. Jiří Suchý- Krajina posedlá tmou. Dostupné z WWW: &lt;http://www.youtube.com/</a:t>
            </a:r>
            <a:r>
              <a:rPr lang="cs-CZ" sz="2400" dirty="0" err="1"/>
              <a:t>watch?v</a:t>
            </a:r>
            <a:r>
              <a:rPr lang="cs-CZ" sz="2400" dirty="0"/>
              <a:t>=</a:t>
            </a:r>
            <a:r>
              <a:rPr lang="cs-CZ" sz="2400" dirty="0" err="1"/>
              <a:t>abFc_YgmVAY</a:t>
            </a:r>
            <a:r>
              <a:rPr lang="cs-CZ" sz="2400" dirty="0" smtClean="0"/>
              <a:t>&gt;.</a:t>
            </a:r>
          </a:p>
          <a:p>
            <a:r>
              <a:rPr lang="cs-CZ" dirty="0" smtClean="0"/>
              <a:t>Text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dirty="0" smtClean="0"/>
              <a:t>Dílo autora 11.10.2011</a:t>
            </a:r>
            <a:endParaRPr lang="cs-CZ" sz="24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876165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</TotalTime>
  <Words>212</Words>
  <Application>Microsoft Office PowerPoint</Application>
  <PresentationFormat>Předvádění na obrazovce (4:3)</PresentationFormat>
  <Paragraphs>34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Anotace:</vt:lpstr>
      <vt:lpstr>Počátek 20. století:</vt:lpstr>
      <vt:lpstr>2. polovina 20. století</vt:lpstr>
      <vt:lpstr>Snímek 5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Vaše jméno</cp:lastModifiedBy>
  <cp:revision>9</cp:revision>
  <dcterms:created xsi:type="dcterms:W3CDTF">2011-10-09T16:51:54Z</dcterms:created>
  <dcterms:modified xsi:type="dcterms:W3CDTF">2012-08-24T17:28:16Z</dcterms:modified>
</cp:coreProperties>
</file>