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NÁZEV:VY_32_INOVACE_04:Hudební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Česká hudební renesance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20A196-0B1A-486C-9082-79A407035DF0}" type="presOf" srcId="{D1D4F407-5343-4D3F-B5B9-D407B03CAEB4}" destId="{D005CE8C-CC26-4C3E-AC11-E15060ECD759}" srcOrd="0" destOrd="0" presId="urn:microsoft.com/office/officeart/2005/8/layout/target3"/>
    <dgm:cxn modelId="{87318419-D9C8-4358-BA71-D8BBC02A3F9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716223-2174-4D01-A0C7-5C1A64A1152B}" type="presOf" srcId="{757F3AB3-0718-4624-B441-E567A8F0AB56}" destId="{333A1088-737F-45CB-B68E-254E46348037}" srcOrd="0" destOrd="0" presId="urn:microsoft.com/office/officeart/2005/8/layout/target3"/>
    <dgm:cxn modelId="{038D7608-3295-4EB1-8624-88041AC11B24}" type="presOf" srcId="{D8197B8C-B260-4A16-BDF4-0947B075E274}" destId="{5A5FFA88-C948-4069-8E93-59FA12366E83}" srcOrd="1" destOrd="0" presId="urn:microsoft.com/office/officeart/2005/8/layout/target3"/>
    <dgm:cxn modelId="{0C79E791-6B54-4A0C-9625-A0626E72C9F0}" type="presOf" srcId="{D1B46980-6531-4606-95E6-44980827E919}" destId="{2BE915AB-18AA-4053-B92C-3BFC9ED204BB}" srcOrd="1" destOrd="0" presId="urn:microsoft.com/office/officeart/2005/8/layout/target3"/>
    <dgm:cxn modelId="{05037691-29B9-42DF-A549-A42BA3FA65D4}" type="presOf" srcId="{D1D4F407-5343-4D3F-B5B9-D407B03CAEB4}" destId="{AED2198E-93D5-4001-81B4-73124B309672}" srcOrd="1" destOrd="0" presId="urn:microsoft.com/office/officeart/2005/8/layout/target3"/>
    <dgm:cxn modelId="{D6E32798-C706-4998-9436-A2655D9D3036}" type="presOf" srcId="{4C35D32F-0EAB-4CD7-82EE-45574DC2A586}" destId="{890E4F0B-2866-4A3F-A3C7-2A14B1797930}" srcOrd="1" destOrd="0" presId="urn:microsoft.com/office/officeart/2005/8/layout/target3"/>
    <dgm:cxn modelId="{9C0871EA-7C4D-4FEC-9787-AF6206BDDAEB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73F7EFB-3BE0-4600-9D80-42D558744105}" type="presOf" srcId="{D8197B8C-B260-4A16-BDF4-0947B075E274}" destId="{25B08C86-7E15-44DC-BE7F-FFB55DD49D12}" srcOrd="0" destOrd="0" presId="urn:microsoft.com/office/officeart/2005/8/layout/target3"/>
    <dgm:cxn modelId="{A26672BE-3A49-4F09-81AD-8ABA15C3B71D}" type="presOf" srcId="{B651F6E3-6281-48DB-9319-2AEAFDAE7572}" destId="{6BB5E863-4638-4E1D-BFDE-399D028AC4ED}" srcOrd="1" destOrd="0" presId="urn:microsoft.com/office/officeart/2005/8/layout/target3"/>
    <dgm:cxn modelId="{6846EC81-10EA-4619-95E3-B8D8C82D378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AF734D-9F7C-4A36-91A4-E1272E177739}" type="presParOf" srcId="{333A1088-737F-45CB-B68E-254E46348037}" destId="{F5ABB229-8D3B-4694-996A-96F23CF14429}" srcOrd="0" destOrd="0" presId="urn:microsoft.com/office/officeart/2005/8/layout/target3"/>
    <dgm:cxn modelId="{6DDFB457-F4FB-417C-9AED-B86AE3E6F2B8}" type="presParOf" srcId="{333A1088-737F-45CB-B68E-254E46348037}" destId="{F41139FD-01EE-4571-8B17-4FB00FC51163}" srcOrd="1" destOrd="0" presId="urn:microsoft.com/office/officeart/2005/8/layout/target3"/>
    <dgm:cxn modelId="{B631BB0A-56DC-4906-9FF3-9817F75EDBEB}" type="presParOf" srcId="{333A1088-737F-45CB-B68E-254E46348037}" destId="{D005CE8C-CC26-4C3E-AC11-E15060ECD759}" srcOrd="2" destOrd="0" presId="urn:microsoft.com/office/officeart/2005/8/layout/target3"/>
    <dgm:cxn modelId="{BA17EC7E-562E-42E4-A3D6-938A9F47CF5F}" type="presParOf" srcId="{333A1088-737F-45CB-B68E-254E46348037}" destId="{2C702D82-9B77-49B7-9568-BB8EB47C3372}" srcOrd="3" destOrd="0" presId="urn:microsoft.com/office/officeart/2005/8/layout/target3"/>
    <dgm:cxn modelId="{93F86B2F-DA1A-4BB7-A8BD-49DCA7798177}" type="presParOf" srcId="{333A1088-737F-45CB-B68E-254E46348037}" destId="{A52A0455-90FF-4808-ABD0-F02540D31D5A}" srcOrd="4" destOrd="0" presId="urn:microsoft.com/office/officeart/2005/8/layout/target3"/>
    <dgm:cxn modelId="{721B514C-4E48-4A2D-B07D-E19DD9C7464D}" type="presParOf" srcId="{333A1088-737F-45CB-B68E-254E46348037}" destId="{6140AFEC-043D-4C43-A2F9-D0F5331DF3A3}" srcOrd="5" destOrd="0" presId="urn:microsoft.com/office/officeart/2005/8/layout/target3"/>
    <dgm:cxn modelId="{8558BF7E-6332-4A50-BE80-9F6CD43759D0}" type="presParOf" srcId="{333A1088-737F-45CB-B68E-254E46348037}" destId="{9358AC05-5D7D-4327-9F80-1AD486AEA664}" srcOrd="6" destOrd="0" presId="urn:microsoft.com/office/officeart/2005/8/layout/target3"/>
    <dgm:cxn modelId="{B1EBFC5A-98D8-49A8-94B3-2EACEF757045}" type="presParOf" srcId="{333A1088-737F-45CB-B68E-254E46348037}" destId="{313FC574-E1CD-4FB4-B054-0B805CE0447D}" srcOrd="7" destOrd="0" presId="urn:microsoft.com/office/officeart/2005/8/layout/target3"/>
    <dgm:cxn modelId="{60C5B9AD-E81E-4718-8232-08D9CF7DE585}" type="presParOf" srcId="{333A1088-737F-45CB-B68E-254E46348037}" destId="{619D679B-A015-4ECF-8348-D1034C574F40}" srcOrd="8" destOrd="0" presId="urn:microsoft.com/office/officeart/2005/8/layout/target3"/>
    <dgm:cxn modelId="{C05E6421-8796-469F-B3EC-B42FD5E513A1}" type="presParOf" srcId="{333A1088-737F-45CB-B68E-254E46348037}" destId="{322283A8-4A27-4CDA-BAE3-F381106A9174}" srcOrd="9" destOrd="0" presId="urn:microsoft.com/office/officeart/2005/8/layout/target3"/>
    <dgm:cxn modelId="{0B784205-BAAD-4026-A528-41046C4F17FA}" type="presParOf" srcId="{333A1088-737F-45CB-B68E-254E46348037}" destId="{FFC9F71D-1B4F-4AD9-A4A6-86ADEFC8AF5C}" srcOrd="10" destOrd="0" presId="urn:microsoft.com/office/officeart/2005/8/layout/target3"/>
    <dgm:cxn modelId="{EB95DA5C-C2AA-411A-A583-405FC4BA3164}" type="presParOf" srcId="{333A1088-737F-45CB-B68E-254E46348037}" destId="{25B08C86-7E15-44DC-BE7F-FFB55DD49D12}" srcOrd="11" destOrd="0" presId="urn:microsoft.com/office/officeart/2005/8/layout/target3"/>
    <dgm:cxn modelId="{A5633148-20C9-4E65-B225-AA9BC9D93B5C}" type="presParOf" srcId="{333A1088-737F-45CB-B68E-254E46348037}" destId="{76644BE8-9D7C-4C09-B250-3D10AF48CBB7}" srcOrd="12" destOrd="0" presId="urn:microsoft.com/office/officeart/2005/8/layout/target3"/>
    <dgm:cxn modelId="{50C3425D-7560-4A32-8FBD-5138867980C9}" type="presParOf" srcId="{333A1088-737F-45CB-B68E-254E46348037}" destId="{EE85B701-7295-41C0-BA7A-34D3756A2AE6}" srcOrd="13" destOrd="0" presId="urn:microsoft.com/office/officeart/2005/8/layout/target3"/>
    <dgm:cxn modelId="{F42D9D65-044D-4A35-88C5-198FECF5F46A}" type="presParOf" srcId="{333A1088-737F-45CB-B68E-254E46348037}" destId="{8BEBB6EC-1DAA-4CAC-8A25-BC0FCBD5DBD5}" srcOrd="14" destOrd="0" presId="urn:microsoft.com/office/officeart/2005/8/layout/target3"/>
    <dgm:cxn modelId="{D4D4E547-E528-4C0D-B7CD-773F1724F572}" type="presParOf" srcId="{333A1088-737F-45CB-B68E-254E46348037}" destId="{AED2198E-93D5-4001-81B4-73124B309672}" srcOrd="15" destOrd="0" presId="urn:microsoft.com/office/officeart/2005/8/layout/target3"/>
    <dgm:cxn modelId="{A2D0E04E-D9D4-4A8C-B9F9-9C933798509B}" type="presParOf" srcId="{333A1088-737F-45CB-B68E-254E46348037}" destId="{2BE915AB-18AA-4053-B92C-3BFC9ED204BB}" srcOrd="16" destOrd="0" presId="urn:microsoft.com/office/officeart/2005/8/layout/target3"/>
    <dgm:cxn modelId="{78C2C032-D568-4A8F-B332-6E1FFF4E8C15}" type="presParOf" srcId="{333A1088-737F-45CB-B68E-254E46348037}" destId="{6BB5E863-4638-4E1D-BFDE-399D028AC4ED}" srcOrd="17" destOrd="0" presId="urn:microsoft.com/office/officeart/2005/8/layout/target3"/>
    <dgm:cxn modelId="{050A8594-C6BA-4E01-B50E-56D4E7CB5978}" type="presParOf" srcId="{333A1088-737F-45CB-B68E-254E46348037}" destId="{5A5FFA88-C948-4069-8E93-59FA12366E83}" srcOrd="18" destOrd="0" presId="urn:microsoft.com/office/officeart/2005/8/layout/target3"/>
    <dgm:cxn modelId="{4B28E8DB-9D3D-4E91-A753-481041BA438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NÁZEV:VY_32_INOVACE_04:Hudební výchova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Česká hudební renesance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F29D78-E3BD-47D0-9DF3-2854C16507A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85B1B0-D5AD-4477-A1B0-A9E263DC3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250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Obr.1: </a:t>
            </a:r>
            <a:r>
              <a:rPr lang="cs-CZ" i="1" dirty="0" smtClean="0"/>
              <a:t>Www.wikipedia.org</a:t>
            </a:r>
            <a:r>
              <a:rPr lang="cs-CZ" dirty="0" smtClean="0"/>
              <a:t> [online]. 19.6. 2008 [cit. 2011-11-08]. </a:t>
            </a:r>
            <a:r>
              <a:rPr lang="cs-CZ" dirty="0" err="1" smtClean="0"/>
              <a:t>Soubor:Krystof</a:t>
            </a:r>
            <a:r>
              <a:rPr lang="cs-CZ" dirty="0" smtClean="0"/>
              <a:t> Harant. Dostupné z WWW: &lt;http://cs.wikipedia.org/wiki/</a:t>
            </a:r>
            <a:r>
              <a:rPr lang="cs-CZ" dirty="0" err="1" smtClean="0"/>
              <a:t>Soubor:Krystof_Harant.jpg</a:t>
            </a:r>
            <a:r>
              <a:rPr lang="cs-CZ" dirty="0" smtClean="0"/>
              <a:t>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5B1B0-D5AD-4477-A1B0-A9E263DC36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362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i="1" dirty="0" smtClean="0"/>
              <a:t>Obr. 2: Www.wikipedia.org</a:t>
            </a:r>
            <a:r>
              <a:rPr lang="cs-CZ" dirty="0" smtClean="0"/>
              <a:t> [online]. 15.11. 2006 [cit. 2011-11-08]. </a:t>
            </a:r>
            <a:r>
              <a:rPr lang="cs-CZ" dirty="0" err="1" smtClean="0"/>
              <a:t>Soubor:Turcicorum</a:t>
            </a:r>
            <a:r>
              <a:rPr lang="cs-CZ" dirty="0" smtClean="0"/>
              <a:t> </a:t>
            </a:r>
            <a:r>
              <a:rPr lang="cs-CZ" dirty="0" err="1" smtClean="0"/>
              <a:t>tyrannorum</a:t>
            </a:r>
            <a:r>
              <a:rPr lang="cs-CZ" dirty="0" smtClean="0"/>
              <a:t> </a:t>
            </a:r>
            <a:r>
              <a:rPr lang="cs-CZ" dirty="0" err="1" smtClean="0"/>
              <a:t>Ioanni</a:t>
            </a:r>
            <a:r>
              <a:rPr lang="cs-CZ" dirty="0" smtClean="0"/>
              <a:t> </a:t>
            </a:r>
            <a:r>
              <a:rPr lang="cs-CZ" dirty="0" err="1" smtClean="0"/>
              <a:t>Campani</a:t>
            </a:r>
            <a:r>
              <a:rPr lang="cs-CZ" dirty="0" smtClean="0"/>
              <a:t>. Dostupné z WWW: &lt;http://cs.wikipedia.org/wiki/Soubor:Turcicorum_tyrannorum_Ioanni_Campani_%281597%29.jpg&gt;.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5B1B0-D5AD-4477-A1B0-A9E263DC36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185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148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566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100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311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613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447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269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361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745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282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350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1A0A7-A00C-455B-B0E3-9EBE8841DB79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99E27C-88F0-49D5-890E-349FCA615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12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Vn1ZjQykanM" TargetMode="Externa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www.youtube.com/watch?v=48dihszU80k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05821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53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při probírání dějin české hudby v době renesance</a:t>
            </a:r>
          </a:p>
          <a:p>
            <a:r>
              <a:rPr lang="cs-CZ" dirty="0" smtClean="0"/>
              <a:t>Část lze využít jako zápisu do sešitu</a:t>
            </a:r>
          </a:p>
          <a:p>
            <a:r>
              <a:rPr lang="cs-CZ" dirty="0" smtClean="0"/>
              <a:t>Materiál obsahuje interaktivní vstupy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606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RENESANCE v českém státě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14.-16. století </a:t>
            </a:r>
          </a:p>
          <a:p>
            <a:r>
              <a:rPr lang="cs-CZ" sz="4000" dirty="0" smtClean="0"/>
              <a:t>Vznikaly pěvecké sbory při kostelích</a:t>
            </a:r>
          </a:p>
          <a:p>
            <a:r>
              <a:rPr lang="cs-CZ" sz="4000" dirty="0" smtClean="0"/>
              <a:t>Sbory si vytvářely zpěvníky- </a:t>
            </a:r>
            <a:r>
              <a:rPr lang="cs-CZ" sz="4000" u="sng" dirty="0" smtClean="0">
                <a:solidFill>
                  <a:srgbClr val="FF0000"/>
                </a:solidFill>
              </a:rPr>
              <a:t>KANCIONÁLY</a:t>
            </a:r>
          </a:p>
          <a:p>
            <a:r>
              <a:rPr lang="cs-CZ" sz="4000" dirty="0" smtClean="0"/>
              <a:t>Rozvíjela se </a:t>
            </a:r>
            <a:r>
              <a:rPr lang="cs-CZ" sz="4000" dirty="0" smtClean="0">
                <a:solidFill>
                  <a:srgbClr val="FF0000"/>
                </a:solidFill>
              </a:rPr>
              <a:t>polyfonie</a:t>
            </a:r>
            <a:r>
              <a:rPr lang="cs-CZ" sz="4000" dirty="0" smtClean="0"/>
              <a:t> (vícehlasý zpěv)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1156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Osobnosti české renesance: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u="sng" dirty="0" smtClean="0">
                <a:solidFill>
                  <a:schemeClr val="accent4">
                    <a:lumMod val="75000"/>
                  </a:schemeClr>
                </a:solidFill>
              </a:rPr>
              <a:t>Kryštof Harant z Polžic a Bezdružic</a:t>
            </a:r>
          </a:p>
          <a:p>
            <a:pPr marL="0" indent="0">
              <a:buNone/>
            </a:pPr>
            <a:r>
              <a:rPr lang="cs-CZ" dirty="0" smtClean="0"/>
              <a:t>(1564- 1621)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20888"/>
            <a:ext cx="3312368" cy="4224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Zvuk 3">
            <a:hlinkClick r:id="rId5" highlightClick="1">
              <a:snd r:embed="rId4" name="applause.wav"/>
            </a:hlinkClick>
          </p:cNvPr>
          <p:cNvSpPr/>
          <p:nvPr/>
        </p:nvSpPr>
        <p:spPr>
          <a:xfrm>
            <a:off x="1115616" y="5338912"/>
            <a:ext cx="1042416" cy="1042416"/>
          </a:xfrm>
          <a:prstGeom prst="actionButtonSoun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0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Osobnosti české renesance: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u="sng" dirty="0" smtClean="0">
                <a:solidFill>
                  <a:schemeClr val="accent4">
                    <a:lumMod val="75000"/>
                  </a:schemeClr>
                </a:solidFill>
              </a:rPr>
              <a:t>Jan Campanus Vodňanský</a:t>
            </a:r>
          </a:p>
          <a:p>
            <a:pPr marL="0" indent="0">
              <a:buNone/>
            </a:pPr>
            <a:r>
              <a:rPr lang="cs-CZ" dirty="0" smtClean="0"/>
              <a:t>( 1572-1622)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Zvuk 3">
            <a:hlinkClick r:id="rId4" highlightClick="1">
              <a:snd r:embed="rId3" name="applause.wav"/>
            </a:hlinkClick>
          </p:cNvPr>
          <p:cNvSpPr/>
          <p:nvPr/>
        </p:nvSpPr>
        <p:spPr>
          <a:xfrm>
            <a:off x="1259632" y="5571779"/>
            <a:ext cx="1042416" cy="1042416"/>
          </a:xfrm>
          <a:prstGeom prst="actionButtonSound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312542"/>
            <a:ext cx="2664296" cy="430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07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Text: dílo autora 8.11. 2011</a:t>
            </a:r>
            <a:endParaRPr lang="cs-CZ" dirty="0"/>
          </a:p>
          <a:p>
            <a:r>
              <a:rPr lang="cs-CZ" dirty="0" smtClean="0"/>
              <a:t>Obr.1</a:t>
            </a:r>
            <a:r>
              <a:rPr lang="cs-CZ" dirty="0" smtClean="0"/>
              <a:t>: </a:t>
            </a:r>
            <a:r>
              <a:rPr lang="cs-CZ" i="1" dirty="0" smtClean="0"/>
              <a:t>Www.wikipedia.org</a:t>
            </a:r>
            <a:r>
              <a:rPr lang="cs-CZ" dirty="0" smtClean="0"/>
              <a:t> [online]. 19.6. 2008 [cit. 2011-11-08]. </a:t>
            </a:r>
            <a:r>
              <a:rPr lang="cs-CZ" dirty="0" err="1" smtClean="0"/>
              <a:t>Soubor:Krystof</a:t>
            </a:r>
            <a:r>
              <a:rPr lang="cs-CZ" dirty="0" smtClean="0"/>
              <a:t> Harant. Dostupné z WWW: &lt;http://cs.wikipedia.org/wiki/</a:t>
            </a:r>
            <a:r>
              <a:rPr lang="cs-CZ" dirty="0" err="1" smtClean="0"/>
              <a:t>Soubor:Krystof_Harant.jpg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 </a:t>
            </a:r>
            <a:r>
              <a:rPr lang="cs-CZ" i="1" dirty="0" smtClean="0"/>
              <a:t>Obr. 2: Www.wikipedia.org</a:t>
            </a:r>
            <a:r>
              <a:rPr lang="cs-CZ" dirty="0" smtClean="0"/>
              <a:t> [online]. 15.11. 2006 [cit. 2011-11-08]. </a:t>
            </a:r>
            <a:r>
              <a:rPr lang="cs-CZ" dirty="0" err="1" smtClean="0"/>
              <a:t>Soubor:Turcicorum</a:t>
            </a:r>
            <a:r>
              <a:rPr lang="cs-CZ" dirty="0" smtClean="0"/>
              <a:t> </a:t>
            </a:r>
            <a:r>
              <a:rPr lang="cs-CZ" dirty="0" err="1" smtClean="0"/>
              <a:t>tyrannorum</a:t>
            </a:r>
            <a:r>
              <a:rPr lang="cs-CZ" dirty="0" smtClean="0"/>
              <a:t> </a:t>
            </a:r>
            <a:r>
              <a:rPr lang="cs-CZ" dirty="0" err="1" smtClean="0"/>
              <a:t>Ioanni</a:t>
            </a:r>
            <a:r>
              <a:rPr lang="cs-CZ" dirty="0" smtClean="0"/>
              <a:t> </a:t>
            </a:r>
            <a:r>
              <a:rPr lang="cs-CZ" dirty="0" err="1" smtClean="0"/>
              <a:t>Campani</a:t>
            </a:r>
            <a:r>
              <a:rPr lang="cs-CZ" dirty="0" smtClean="0"/>
              <a:t>. Dostupné z WWW: &lt;http://cs.wikipedia.org/wiki/Soubor:Turcicorum_tyrannorum_Ioanni_Campani_%281597%29.jpg&gt;.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06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225</Words>
  <Application>Microsoft Office PowerPoint</Application>
  <PresentationFormat>Předvádění na obrazovce (4:3)</PresentationFormat>
  <Paragraphs>28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RENESANCE v českém státě</vt:lpstr>
      <vt:lpstr>Osobnosti české renesance:</vt:lpstr>
      <vt:lpstr>Osobnosti české renesance: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6</cp:revision>
  <dcterms:created xsi:type="dcterms:W3CDTF">2011-11-08T20:07:30Z</dcterms:created>
  <dcterms:modified xsi:type="dcterms:W3CDTF">2011-11-08T22:31:21Z</dcterms:modified>
</cp:coreProperties>
</file>