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2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NÁZEV:VY_32_INOVACE_06</a:t>
          </a:r>
          <a:r>
            <a:rPr lang="cs-CZ" sz="2000" dirty="0" smtClean="0"/>
            <a:t>: Hudební </a:t>
          </a:r>
          <a:r>
            <a:rPr lang="cs-CZ" sz="2000" dirty="0" smtClean="0"/>
            <a:t>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České baroko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77E91B-2F2D-4599-BE02-0836FC40BD44}" type="presOf" srcId="{D8197B8C-B260-4A16-BDF4-0947B075E274}" destId="{5A5FFA88-C948-4069-8E93-59FA12366E83}" srcOrd="1" destOrd="0" presId="urn:microsoft.com/office/officeart/2005/8/layout/target3"/>
    <dgm:cxn modelId="{390AF194-8B0F-4827-B79A-0E14A96365CC}" type="presOf" srcId="{D8197B8C-B260-4A16-BDF4-0947B075E274}" destId="{25B08C86-7E15-44DC-BE7F-FFB55DD49D12}" srcOrd="0" destOrd="0" presId="urn:microsoft.com/office/officeart/2005/8/layout/target3"/>
    <dgm:cxn modelId="{C5CED000-879B-429D-98A1-16B850C33BCF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16B7CB-918D-41FF-9A83-7E9CA38DDE6E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6F9FCE-A79B-433F-A6A3-25D052466168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F031DF0-4B64-4977-AF42-BABFE95C6437}" type="presOf" srcId="{4C35D32F-0EAB-4CD7-82EE-45574DC2A586}" destId="{8BEBB6EC-1DAA-4CAC-8A25-BC0FCBD5DBD5}" srcOrd="0" destOrd="0" presId="urn:microsoft.com/office/officeart/2005/8/layout/target3"/>
    <dgm:cxn modelId="{948BADE5-F7AA-4F53-B25A-AB45A7C7F96E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19A430E-5CD9-4761-8BA4-A2D0B878DBF4}" type="presOf" srcId="{B651F6E3-6281-48DB-9319-2AEAFDAE7572}" destId="{6BB5E863-4638-4E1D-BFDE-399D028AC4ED}" srcOrd="1" destOrd="0" presId="urn:microsoft.com/office/officeart/2005/8/layout/target3"/>
    <dgm:cxn modelId="{40424A44-7482-4F14-9A78-A9D5C3A9552D}" type="presOf" srcId="{B651F6E3-6281-48DB-9319-2AEAFDAE7572}" destId="{619D679B-A015-4ECF-8348-D1034C574F40}" srcOrd="0" destOrd="0" presId="urn:microsoft.com/office/officeart/2005/8/layout/target3"/>
    <dgm:cxn modelId="{DF6DA472-329B-44A3-93BF-85A4A42F64FA}" type="presOf" srcId="{D1B46980-6531-4606-95E6-44980827E919}" destId="{2BE915AB-18AA-4053-B92C-3BFC9ED204BB}" srcOrd="1" destOrd="0" presId="urn:microsoft.com/office/officeart/2005/8/layout/target3"/>
    <dgm:cxn modelId="{A6AFDBC0-797A-405C-B555-E2DA3AF5E994}" type="presOf" srcId="{4C35D32F-0EAB-4CD7-82EE-45574DC2A586}" destId="{890E4F0B-2866-4A3F-A3C7-2A14B1797930}" srcOrd="1" destOrd="0" presId="urn:microsoft.com/office/officeart/2005/8/layout/target3"/>
    <dgm:cxn modelId="{5AE9FF70-0F04-40E8-9031-D7EC15388D1E}" type="presParOf" srcId="{333A1088-737F-45CB-B68E-254E46348037}" destId="{F5ABB229-8D3B-4694-996A-96F23CF14429}" srcOrd="0" destOrd="0" presId="urn:microsoft.com/office/officeart/2005/8/layout/target3"/>
    <dgm:cxn modelId="{DA7EBD86-7DB0-4EEA-AD8B-B7E47DC5F3DD}" type="presParOf" srcId="{333A1088-737F-45CB-B68E-254E46348037}" destId="{F41139FD-01EE-4571-8B17-4FB00FC51163}" srcOrd="1" destOrd="0" presId="urn:microsoft.com/office/officeart/2005/8/layout/target3"/>
    <dgm:cxn modelId="{80DDF1EE-8AB3-49E9-BC4C-62B2914E70EF}" type="presParOf" srcId="{333A1088-737F-45CB-B68E-254E46348037}" destId="{D005CE8C-CC26-4C3E-AC11-E15060ECD759}" srcOrd="2" destOrd="0" presId="urn:microsoft.com/office/officeart/2005/8/layout/target3"/>
    <dgm:cxn modelId="{D4163B52-82CE-41C4-A387-AAA0236EB63A}" type="presParOf" srcId="{333A1088-737F-45CB-B68E-254E46348037}" destId="{2C702D82-9B77-49B7-9568-BB8EB47C3372}" srcOrd="3" destOrd="0" presId="urn:microsoft.com/office/officeart/2005/8/layout/target3"/>
    <dgm:cxn modelId="{10F9F478-B825-41AA-9B63-0EBD9D0F8CD6}" type="presParOf" srcId="{333A1088-737F-45CB-B68E-254E46348037}" destId="{A52A0455-90FF-4808-ABD0-F02540D31D5A}" srcOrd="4" destOrd="0" presId="urn:microsoft.com/office/officeart/2005/8/layout/target3"/>
    <dgm:cxn modelId="{8F1A0FF7-C674-415E-997A-11BD5A8EA650}" type="presParOf" srcId="{333A1088-737F-45CB-B68E-254E46348037}" destId="{6140AFEC-043D-4C43-A2F9-D0F5331DF3A3}" srcOrd="5" destOrd="0" presId="urn:microsoft.com/office/officeart/2005/8/layout/target3"/>
    <dgm:cxn modelId="{60E26E44-78EE-4C2E-810F-D93462F5FA38}" type="presParOf" srcId="{333A1088-737F-45CB-B68E-254E46348037}" destId="{9358AC05-5D7D-4327-9F80-1AD486AEA664}" srcOrd="6" destOrd="0" presId="urn:microsoft.com/office/officeart/2005/8/layout/target3"/>
    <dgm:cxn modelId="{8784F4E6-9018-4207-A5C1-159ABF5D2085}" type="presParOf" srcId="{333A1088-737F-45CB-B68E-254E46348037}" destId="{313FC574-E1CD-4FB4-B054-0B805CE0447D}" srcOrd="7" destOrd="0" presId="urn:microsoft.com/office/officeart/2005/8/layout/target3"/>
    <dgm:cxn modelId="{251D83EB-268C-4862-AECC-4677BC6ECA9D}" type="presParOf" srcId="{333A1088-737F-45CB-B68E-254E46348037}" destId="{619D679B-A015-4ECF-8348-D1034C574F40}" srcOrd="8" destOrd="0" presId="urn:microsoft.com/office/officeart/2005/8/layout/target3"/>
    <dgm:cxn modelId="{C4FF549C-30A1-4DDD-BE2C-0AA95C43EF6D}" type="presParOf" srcId="{333A1088-737F-45CB-B68E-254E46348037}" destId="{322283A8-4A27-4CDA-BAE3-F381106A9174}" srcOrd="9" destOrd="0" presId="urn:microsoft.com/office/officeart/2005/8/layout/target3"/>
    <dgm:cxn modelId="{3BD9CDC1-DCFE-4449-8AA0-7809565D8B71}" type="presParOf" srcId="{333A1088-737F-45CB-B68E-254E46348037}" destId="{FFC9F71D-1B4F-4AD9-A4A6-86ADEFC8AF5C}" srcOrd="10" destOrd="0" presId="urn:microsoft.com/office/officeart/2005/8/layout/target3"/>
    <dgm:cxn modelId="{2BCDA1F8-1EC9-4ADF-8F13-15FFB243ADB5}" type="presParOf" srcId="{333A1088-737F-45CB-B68E-254E46348037}" destId="{25B08C86-7E15-44DC-BE7F-FFB55DD49D12}" srcOrd="11" destOrd="0" presId="urn:microsoft.com/office/officeart/2005/8/layout/target3"/>
    <dgm:cxn modelId="{E45764A6-1B5F-4923-8333-4E740DD450F5}" type="presParOf" srcId="{333A1088-737F-45CB-B68E-254E46348037}" destId="{76644BE8-9D7C-4C09-B250-3D10AF48CBB7}" srcOrd="12" destOrd="0" presId="urn:microsoft.com/office/officeart/2005/8/layout/target3"/>
    <dgm:cxn modelId="{845275FE-36B8-43AA-9ABB-C23E7C8AB340}" type="presParOf" srcId="{333A1088-737F-45CB-B68E-254E46348037}" destId="{EE85B701-7295-41C0-BA7A-34D3756A2AE6}" srcOrd="13" destOrd="0" presId="urn:microsoft.com/office/officeart/2005/8/layout/target3"/>
    <dgm:cxn modelId="{F4136422-4949-4FA8-8792-B46CCCD4F7E6}" type="presParOf" srcId="{333A1088-737F-45CB-B68E-254E46348037}" destId="{8BEBB6EC-1DAA-4CAC-8A25-BC0FCBD5DBD5}" srcOrd="14" destOrd="0" presId="urn:microsoft.com/office/officeart/2005/8/layout/target3"/>
    <dgm:cxn modelId="{F055032B-8032-425A-BFA5-6D2618958A87}" type="presParOf" srcId="{333A1088-737F-45CB-B68E-254E46348037}" destId="{AED2198E-93D5-4001-81B4-73124B309672}" srcOrd="15" destOrd="0" presId="urn:microsoft.com/office/officeart/2005/8/layout/target3"/>
    <dgm:cxn modelId="{E8D890A2-71DA-409D-A01A-3DEE741658CC}" type="presParOf" srcId="{333A1088-737F-45CB-B68E-254E46348037}" destId="{2BE915AB-18AA-4053-B92C-3BFC9ED204BB}" srcOrd="16" destOrd="0" presId="urn:microsoft.com/office/officeart/2005/8/layout/target3"/>
    <dgm:cxn modelId="{44BBF9C8-734F-4BBD-AFAA-DF6D37C8FA6C}" type="presParOf" srcId="{333A1088-737F-45CB-B68E-254E46348037}" destId="{6BB5E863-4638-4E1D-BFDE-399D028AC4ED}" srcOrd="17" destOrd="0" presId="urn:microsoft.com/office/officeart/2005/8/layout/target3"/>
    <dgm:cxn modelId="{1939D508-F37E-4210-B3C5-0E9F5D4C94C6}" type="presParOf" srcId="{333A1088-737F-45CB-B68E-254E46348037}" destId="{5A5FFA88-C948-4069-8E93-59FA12366E83}" srcOrd="18" destOrd="0" presId="urn:microsoft.com/office/officeart/2005/8/layout/target3"/>
    <dgm:cxn modelId="{D1EC08F7-D7EC-41DD-A649-7D364CA7DDA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NÁZEV:VY_32_INOVACE_06</a:t>
          </a:r>
          <a:r>
            <a:rPr lang="cs-CZ" sz="2000" kern="1200" dirty="0" smtClean="0"/>
            <a:t>: Hudební </a:t>
          </a:r>
          <a:r>
            <a:rPr lang="cs-CZ" sz="2000" kern="1200" dirty="0" smtClean="0"/>
            <a:t>výchova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České baroko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8E875E-EFA5-41AF-95AE-E73124BF64F9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4067AA-843D-40C9-A96E-AC2C580954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1643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http://www.youtube.com/watch?v=vkW1L4blYek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4067AA-843D-40C9-A96E-AC2C5809541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35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http://www.youtube.com/watch?v=tkCWUCaYPSs&amp;feature=related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4067AA-843D-40C9-A96E-AC2C5809541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1005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1976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1714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0102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6699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409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6949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351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8339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5048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34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724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0F7712-B27F-469A-BDB7-CD63DD3AECBD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04BD4-97C2-4CEE-817D-173464C108C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74126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vkW1L4blYek?version=3&amp;hl=cs_CZ" TargetMode="Externa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tkCWUCaYPSs?version=3&amp;hl=cs_CZ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871826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33046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jako pomůcka při seznámení </a:t>
            </a:r>
            <a:r>
              <a:rPr lang="cs-CZ" dirty="0" smtClean="0"/>
              <a:t>             s </a:t>
            </a:r>
            <a:r>
              <a:rPr lang="cs-CZ" dirty="0" smtClean="0"/>
              <a:t>českou hudební renesancí</a:t>
            </a:r>
          </a:p>
          <a:p>
            <a:r>
              <a:rPr lang="cs-CZ" dirty="0" smtClean="0"/>
              <a:t>Propojuje historickou hudbu a moderní prvky</a:t>
            </a:r>
          </a:p>
          <a:p>
            <a:r>
              <a:rPr lang="cs-CZ" dirty="0" smtClean="0"/>
              <a:t>Obsahuje interaktivní vstupy</a:t>
            </a:r>
          </a:p>
          <a:p>
            <a:r>
              <a:rPr lang="cs-CZ" dirty="0" smtClean="0"/>
              <a:t>Lze využít jako zápis žáků do sešitů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9549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hudební 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konec 16.stol.-pol.18. stol.</a:t>
            </a:r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u="sng" dirty="0" smtClean="0"/>
              <a:t>Kantoři</a:t>
            </a:r>
            <a:r>
              <a:rPr lang="cs-CZ" dirty="0" smtClean="0"/>
              <a:t> (</a:t>
            </a:r>
            <a:r>
              <a:rPr lang="cs-CZ" dirty="0" err="1" smtClean="0"/>
              <a:t>kantó</a:t>
            </a:r>
            <a:r>
              <a:rPr lang="cs-CZ" dirty="0" smtClean="0"/>
              <a:t> = zpívat</a:t>
            </a:r>
            <a:r>
              <a:rPr lang="cs-CZ" dirty="0" smtClean="0"/>
              <a:t>) - </a:t>
            </a:r>
            <a:r>
              <a:rPr lang="cs-CZ" dirty="0" smtClean="0"/>
              <a:t>venkovští učitelé hudby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Ve školách se zpěv učil několik hodin týdně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0270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Adam Václav Michna z Otradovic</a:t>
            </a:r>
          </a:p>
          <a:p>
            <a:pPr marL="0" indent="0">
              <a:buNone/>
            </a:pPr>
            <a:r>
              <a:rPr lang="cs-CZ" dirty="0" smtClean="0"/>
              <a:t>(1600 – 1676)</a:t>
            </a:r>
          </a:p>
          <a:p>
            <a:pPr>
              <a:buFontTx/>
              <a:buChar char="-"/>
            </a:pPr>
            <a:r>
              <a:rPr lang="cs-CZ" dirty="0" smtClean="0"/>
              <a:t>Psal mše a písně (Chtíc aby spal)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vkW1L4blYek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2483768" y="3356992"/>
            <a:ext cx="4248472" cy="318635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0783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Pavel Josef Vejvanovský</a:t>
            </a:r>
          </a:p>
          <a:p>
            <a:pPr>
              <a:buFontTx/>
              <a:buChar char="-"/>
            </a:pPr>
            <a:r>
              <a:rPr lang="cs-CZ" dirty="0" smtClean="0"/>
              <a:t>Vynikající trubač</a:t>
            </a:r>
          </a:p>
          <a:p>
            <a:pPr>
              <a:buFontTx/>
              <a:buChar char="-"/>
            </a:pPr>
            <a:r>
              <a:rPr lang="cs-CZ" dirty="0" smtClean="0"/>
              <a:t>- psal skladby pro dechové nástroje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tkCWUCaYPSs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1993923" y="2996952"/>
            <a:ext cx="4692352" cy="35192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1831" y="610917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1635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71500"/>
            <a:ext cx="8229600" cy="9761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Jan </a:t>
            </a:r>
            <a:r>
              <a:rPr lang="cs-CZ" u="sng" dirty="0" err="1" smtClean="0"/>
              <a:t>Dismas</a:t>
            </a:r>
            <a:r>
              <a:rPr lang="cs-CZ" u="sng" dirty="0" smtClean="0"/>
              <a:t> Zelenka</a:t>
            </a:r>
          </a:p>
          <a:p>
            <a:pPr>
              <a:buFontTx/>
              <a:buChar char="-"/>
            </a:pPr>
            <a:r>
              <a:rPr lang="cs-CZ" dirty="0" smtClean="0"/>
              <a:t>Říká se mu „český Bach“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u="sng" dirty="0" smtClean="0"/>
              <a:t>Bohuslav Matěj Černohorský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V období baroka vznikla </a:t>
            </a:r>
            <a:r>
              <a:rPr lang="cs-CZ" u="sng" dirty="0" smtClean="0"/>
              <a:t>OPERA </a:t>
            </a:r>
            <a:r>
              <a:rPr lang="cs-CZ" dirty="0" smtClean="0"/>
              <a:t>v Itálii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Pro baroko </a:t>
            </a:r>
            <a:r>
              <a:rPr lang="cs-CZ" smtClean="0"/>
              <a:t>jsou typické </a:t>
            </a:r>
            <a:r>
              <a:rPr lang="cs-CZ" u="sng" dirty="0" smtClean="0"/>
              <a:t>KANTÁTY a ORATORIA </a:t>
            </a:r>
            <a:r>
              <a:rPr lang="cs-CZ" dirty="0" smtClean="0"/>
              <a:t>(skladby pro sbor a orchestr)</a:t>
            </a:r>
          </a:p>
        </p:txBody>
      </p:sp>
    </p:spTree>
    <p:extLst>
      <p:ext uri="{BB962C8B-B14F-4D97-AF65-F5344CB8AC3E}">
        <p14:creationId xmlns:p14="http://schemas.microsoft.com/office/powerpoint/2010/main" xmlns="" val="4053050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Text vytvořen autorem materiálu 11. 12. 2011</a:t>
            </a:r>
          </a:p>
          <a:p>
            <a:pPr marL="0" indent="0">
              <a:buNone/>
            </a:pPr>
            <a:r>
              <a:rPr lang="cs-CZ" u="sng" dirty="0" smtClean="0"/>
              <a:t>Video 1:</a:t>
            </a:r>
          </a:p>
          <a:p>
            <a:pPr marL="0" indent="0">
              <a:buNone/>
            </a:pPr>
            <a:r>
              <a:rPr lang="cs-CZ" i="1" dirty="0"/>
              <a:t>Www.youtube.com</a:t>
            </a:r>
            <a:r>
              <a:rPr lang="cs-CZ" dirty="0"/>
              <a:t> [online]. 23.10. 2007 [cit. 2011-12-11]. Karel Gott- Chtíc aby spal. Dostupné z WWW: &lt;http://www.youtube.com/</a:t>
            </a:r>
            <a:r>
              <a:rPr lang="cs-CZ" dirty="0" err="1"/>
              <a:t>watch?v</a:t>
            </a:r>
            <a:r>
              <a:rPr lang="cs-CZ" dirty="0"/>
              <a:t>=vkW1L4blYek&gt;.</a:t>
            </a:r>
          </a:p>
          <a:p>
            <a:pPr marL="0" indent="0">
              <a:buNone/>
            </a:pPr>
            <a:r>
              <a:rPr lang="cs-CZ" u="sng" dirty="0" smtClean="0"/>
              <a:t>Video 2:</a:t>
            </a:r>
          </a:p>
          <a:p>
            <a:pPr marL="0" indent="0">
              <a:buNone/>
            </a:pPr>
            <a:r>
              <a:rPr lang="cs-CZ" i="1" dirty="0"/>
              <a:t>Www.youtube.com</a:t>
            </a:r>
            <a:r>
              <a:rPr lang="cs-CZ" dirty="0"/>
              <a:t> [online]. 2.6. 2011 [cit. 2011-12-11]. Pavel Josef Vejvanovský. Dostupné z WWW: &lt;http://www.youtube.com/</a:t>
            </a:r>
            <a:r>
              <a:rPr lang="cs-CZ" dirty="0" err="1"/>
              <a:t>watch?v</a:t>
            </a:r>
            <a:r>
              <a:rPr lang="cs-CZ" dirty="0"/>
              <a:t>=</a:t>
            </a:r>
            <a:r>
              <a:rPr lang="cs-CZ" dirty="0" err="1"/>
              <a:t>tkCWUCaYPSs&amp;feature</a:t>
            </a:r>
            <a:r>
              <a:rPr lang="cs-CZ" dirty="0"/>
              <a:t>=</a:t>
            </a:r>
            <a:r>
              <a:rPr lang="cs-CZ" dirty="0" err="1"/>
              <a:t>related</a:t>
            </a:r>
            <a:r>
              <a:rPr lang="cs-CZ" dirty="0"/>
              <a:t>&gt;.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2318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229</Words>
  <Application>Microsoft Office PowerPoint</Application>
  <PresentationFormat>Předvádění na obrazovce (4:3)</PresentationFormat>
  <Paragraphs>39</Paragraphs>
  <Slides>7</Slides>
  <Notes>2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Anotace:</vt:lpstr>
      <vt:lpstr>České hudební baroko</vt:lpstr>
      <vt:lpstr>Osobnosti:</vt:lpstr>
      <vt:lpstr>Snímek 5</vt:lpstr>
      <vt:lpstr>Snímek 6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Dum</cp:lastModifiedBy>
  <cp:revision>6</cp:revision>
  <dcterms:created xsi:type="dcterms:W3CDTF">2011-12-12T05:41:04Z</dcterms:created>
  <dcterms:modified xsi:type="dcterms:W3CDTF">2012-09-01T18:56:44Z</dcterms:modified>
</cp:coreProperties>
</file>