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NÁZEV:VY_32_INOVACE_07:Hudební </a:t>
          </a:r>
          <a:r>
            <a:rPr lang="cs-CZ" sz="2000" dirty="0" smtClean="0"/>
            <a:t>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Trampská píseň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02562F-212F-407B-AC3C-F336AA27922D}" type="presOf" srcId="{D1B46980-6531-4606-95E6-44980827E919}" destId="{6140AFEC-043D-4C43-A2F9-D0F5331DF3A3}" srcOrd="0" destOrd="0" presId="urn:microsoft.com/office/officeart/2005/8/layout/target3"/>
    <dgm:cxn modelId="{3878FB82-1BEB-48CF-9B6C-E40A2CDDB7D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C387F7-146F-496E-BC37-7A0485A2500E}" type="presOf" srcId="{B651F6E3-6281-48DB-9319-2AEAFDAE7572}" destId="{6BB5E863-4638-4E1D-BFDE-399D028AC4ED}" srcOrd="1" destOrd="0" presId="urn:microsoft.com/office/officeart/2005/8/layout/target3"/>
    <dgm:cxn modelId="{0A3B933D-F5CA-4E1F-B3B7-F26DD589B57F}" type="presOf" srcId="{D1D4F407-5343-4D3F-B5B9-D407B03CAEB4}" destId="{AED2198E-93D5-4001-81B4-73124B309672}" srcOrd="1" destOrd="0" presId="urn:microsoft.com/office/officeart/2005/8/layout/target3"/>
    <dgm:cxn modelId="{43870566-A6D3-4041-BF6C-1F908B6AD0C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353CB94-3297-4295-97CF-692BBFC8A0F2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8F565B-8454-46BE-9BAD-7C3F9C0F1975}" type="presOf" srcId="{4C35D32F-0EAB-4CD7-82EE-45574DC2A586}" destId="{8BEBB6EC-1DAA-4CAC-8A25-BC0FCBD5DBD5}" srcOrd="0" destOrd="0" presId="urn:microsoft.com/office/officeart/2005/8/layout/target3"/>
    <dgm:cxn modelId="{CA456E26-33C2-49DA-97E6-0323E35BC8B4}" type="presOf" srcId="{B651F6E3-6281-48DB-9319-2AEAFDAE7572}" destId="{619D679B-A015-4ECF-8348-D1034C574F40}" srcOrd="0" destOrd="0" presId="urn:microsoft.com/office/officeart/2005/8/layout/target3"/>
    <dgm:cxn modelId="{2846966D-919F-4EE1-A711-04E7BBAC8706}" type="presOf" srcId="{D1B46980-6531-4606-95E6-44980827E919}" destId="{2BE915AB-18AA-4053-B92C-3BFC9ED204BB}" srcOrd="1" destOrd="0" presId="urn:microsoft.com/office/officeart/2005/8/layout/target3"/>
    <dgm:cxn modelId="{215852BE-8EF7-4F13-9350-FF696A9190BB}" type="presOf" srcId="{D8197B8C-B260-4A16-BDF4-0947B075E274}" destId="{5A5FFA88-C948-4069-8E93-59FA12366E83}" srcOrd="1" destOrd="0" presId="urn:microsoft.com/office/officeart/2005/8/layout/target3"/>
    <dgm:cxn modelId="{655070BE-DA72-43C7-8ECE-B23D4B18224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2D1347-0241-470C-B76A-632F450DDDEE}" type="presParOf" srcId="{333A1088-737F-45CB-B68E-254E46348037}" destId="{F5ABB229-8D3B-4694-996A-96F23CF14429}" srcOrd="0" destOrd="0" presId="urn:microsoft.com/office/officeart/2005/8/layout/target3"/>
    <dgm:cxn modelId="{1320D03C-8219-41C6-9616-AD9EC85C04DB}" type="presParOf" srcId="{333A1088-737F-45CB-B68E-254E46348037}" destId="{F41139FD-01EE-4571-8B17-4FB00FC51163}" srcOrd="1" destOrd="0" presId="urn:microsoft.com/office/officeart/2005/8/layout/target3"/>
    <dgm:cxn modelId="{4658B846-8C31-4A1A-ABD0-54A732BE6117}" type="presParOf" srcId="{333A1088-737F-45CB-B68E-254E46348037}" destId="{D005CE8C-CC26-4C3E-AC11-E15060ECD759}" srcOrd="2" destOrd="0" presId="urn:microsoft.com/office/officeart/2005/8/layout/target3"/>
    <dgm:cxn modelId="{DD2B6DC4-036D-4004-A9E5-C540105D6554}" type="presParOf" srcId="{333A1088-737F-45CB-B68E-254E46348037}" destId="{2C702D82-9B77-49B7-9568-BB8EB47C3372}" srcOrd="3" destOrd="0" presId="urn:microsoft.com/office/officeart/2005/8/layout/target3"/>
    <dgm:cxn modelId="{98ABCBD2-9364-4C33-BA6D-6876EB2EC115}" type="presParOf" srcId="{333A1088-737F-45CB-B68E-254E46348037}" destId="{A52A0455-90FF-4808-ABD0-F02540D31D5A}" srcOrd="4" destOrd="0" presId="urn:microsoft.com/office/officeart/2005/8/layout/target3"/>
    <dgm:cxn modelId="{E4FB3EE3-0C54-4474-BF20-3B27F5BBAEE3}" type="presParOf" srcId="{333A1088-737F-45CB-B68E-254E46348037}" destId="{6140AFEC-043D-4C43-A2F9-D0F5331DF3A3}" srcOrd="5" destOrd="0" presId="urn:microsoft.com/office/officeart/2005/8/layout/target3"/>
    <dgm:cxn modelId="{2C097C49-B84A-48BD-9E51-02EF593A854B}" type="presParOf" srcId="{333A1088-737F-45CB-B68E-254E46348037}" destId="{9358AC05-5D7D-4327-9F80-1AD486AEA664}" srcOrd="6" destOrd="0" presId="urn:microsoft.com/office/officeart/2005/8/layout/target3"/>
    <dgm:cxn modelId="{3815DE68-7679-4418-B4AA-6B6E90A70705}" type="presParOf" srcId="{333A1088-737F-45CB-B68E-254E46348037}" destId="{313FC574-E1CD-4FB4-B054-0B805CE0447D}" srcOrd="7" destOrd="0" presId="urn:microsoft.com/office/officeart/2005/8/layout/target3"/>
    <dgm:cxn modelId="{669993AB-0789-4426-8DB5-0D0C5EA47D3C}" type="presParOf" srcId="{333A1088-737F-45CB-B68E-254E46348037}" destId="{619D679B-A015-4ECF-8348-D1034C574F40}" srcOrd="8" destOrd="0" presId="urn:microsoft.com/office/officeart/2005/8/layout/target3"/>
    <dgm:cxn modelId="{E600BEF4-8E95-400C-83AE-9AAC7E2C3229}" type="presParOf" srcId="{333A1088-737F-45CB-B68E-254E46348037}" destId="{322283A8-4A27-4CDA-BAE3-F381106A9174}" srcOrd="9" destOrd="0" presId="urn:microsoft.com/office/officeart/2005/8/layout/target3"/>
    <dgm:cxn modelId="{5CF566D5-0EBD-4DC0-B16B-03E8FC2E827A}" type="presParOf" srcId="{333A1088-737F-45CB-B68E-254E46348037}" destId="{FFC9F71D-1B4F-4AD9-A4A6-86ADEFC8AF5C}" srcOrd="10" destOrd="0" presId="urn:microsoft.com/office/officeart/2005/8/layout/target3"/>
    <dgm:cxn modelId="{18856252-4450-4658-9A9C-5E592E030D31}" type="presParOf" srcId="{333A1088-737F-45CB-B68E-254E46348037}" destId="{25B08C86-7E15-44DC-BE7F-FFB55DD49D12}" srcOrd="11" destOrd="0" presId="urn:microsoft.com/office/officeart/2005/8/layout/target3"/>
    <dgm:cxn modelId="{9B8BFD60-EEF9-447F-9D76-4C6586426C9B}" type="presParOf" srcId="{333A1088-737F-45CB-B68E-254E46348037}" destId="{76644BE8-9D7C-4C09-B250-3D10AF48CBB7}" srcOrd="12" destOrd="0" presId="urn:microsoft.com/office/officeart/2005/8/layout/target3"/>
    <dgm:cxn modelId="{22472050-D477-41E8-A57D-B11D5F4365C9}" type="presParOf" srcId="{333A1088-737F-45CB-B68E-254E46348037}" destId="{EE85B701-7295-41C0-BA7A-34D3756A2AE6}" srcOrd="13" destOrd="0" presId="urn:microsoft.com/office/officeart/2005/8/layout/target3"/>
    <dgm:cxn modelId="{0903CDC7-5200-4003-A016-85A476932FBF}" type="presParOf" srcId="{333A1088-737F-45CB-B68E-254E46348037}" destId="{8BEBB6EC-1DAA-4CAC-8A25-BC0FCBD5DBD5}" srcOrd="14" destOrd="0" presId="urn:microsoft.com/office/officeart/2005/8/layout/target3"/>
    <dgm:cxn modelId="{C3E9AD43-8A1E-4F36-9020-B8026C97839E}" type="presParOf" srcId="{333A1088-737F-45CB-B68E-254E46348037}" destId="{AED2198E-93D5-4001-81B4-73124B309672}" srcOrd="15" destOrd="0" presId="urn:microsoft.com/office/officeart/2005/8/layout/target3"/>
    <dgm:cxn modelId="{643F7EBF-9716-4A89-BA46-B015738F9136}" type="presParOf" srcId="{333A1088-737F-45CB-B68E-254E46348037}" destId="{2BE915AB-18AA-4053-B92C-3BFC9ED204BB}" srcOrd="16" destOrd="0" presId="urn:microsoft.com/office/officeart/2005/8/layout/target3"/>
    <dgm:cxn modelId="{48CD7F5A-6594-486A-BE8B-44A64E2275AC}" type="presParOf" srcId="{333A1088-737F-45CB-B68E-254E46348037}" destId="{6BB5E863-4638-4E1D-BFDE-399D028AC4ED}" srcOrd="17" destOrd="0" presId="urn:microsoft.com/office/officeart/2005/8/layout/target3"/>
    <dgm:cxn modelId="{BB99B81E-5D0D-425A-9FBC-2BAC97A75416}" type="presParOf" srcId="{333A1088-737F-45CB-B68E-254E46348037}" destId="{5A5FFA88-C948-4069-8E93-59FA12366E83}" srcOrd="18" destOrd="0" presId="urn:microsoft.com/office/officeart/2005/8/layout/target3"/>
    <dgm:cxn modelId="{1F82B14A-A092-4BCB-942F-D929D25CD41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NÁZEV:VY_32_INOVACE_07:Hudební </a:t>
          </a:r>
          <a:r>
            <a:rPr lang="cs-CZ" sz="2000" kern="1200" dirty="0" smtClean="0"/>
            <a:t>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Trampská píseň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23A48A-388D-42F3-9845-8FD04F658D7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801531-DBF7-464D-9737-38DA73CB7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579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http://www.youtube.com/watch?v=th3KdaQhgBs&amp;feature=related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801531-DBF7-464D-9737-38DA73CB7A9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26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FAEE197-A513-4D06-BC01-D1FC08F16383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EFB099F-D4B3-472C-A794-9D624A4ED43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th3KdaQhgBs?version=3&amp;hl=cs_CZ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H0XciX1cXIY?version=3&amp;hl=cs_CZ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gWhZOFxfiVc?version=3&amp;hl=cs_CZ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9800863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01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propojení historie trampské hudby, country a folku s dnešní hudbou</a:t>
            </a:r>
          </a:p>
          <a:p>
            <a:r>
              <a:rPr lang="cs-CZ" dirty="0" smtClean="0"/>
              <a:t>Obsahuje interaktivní vstupy</a:t>
            </a:r>
          </a:p>
          <a:p>
            <a:r>
              <a:rPr lang="cs-CZ" dirty="0" smtClean="0"/>
              <a:t>Lze využít jako zápis žáků do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622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Trampská píseň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Hnutí </a:t>
            </a:r>
            <a:r>
              <a:rPr lang="cs-CZ" u="sng" dirty="0" smtClean="0">
                <a:solidFill>
                  <a:srgbClr val="FF0000"/>
                </a:solidFill>
              </a:rPr>
              <a:t>TRAMPING-</a:t>
            </a:r>
            <a:r>
              <a:rPr lang="cs-CZ" dirty="0" smtClean="0"/>
              <a:t> 20.-30. léta 20. století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Návrat k přírodě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Trampové jezdili na víkendy do přírody- zakládali osady, zpívali písně u ohňů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Hlavním nástrojem byla kytara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318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Vývoj trampské hudby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417646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1929- první nahrávky trampské hudby na gramofonových deskách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2. polovina 50. let- velký rozmach trampské hudby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Nové styly: FOLK a COUNTRY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Country hrávaly větší kapely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Folk- více individuální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5655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folku a country: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FOLK: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Bratři Nedvědové</a:t>
            </a:r>
          </a:p>
          <a:p>
            <a:pPr marL="0" indent="0">
              <a:buNone/>
            </a:pPr>
            <a:r>
              <a:rPr lang="cs-CZ" dirty="0" smtClean="0"/>
              <a:t>Jaromír Nohavica</a:t>
            </a:r>
          </a:p>
          <a:p>
            <a:pPr marL="0" indent="0">
              <a:buNone/>
            </a:pPr>
            <a:r>
              <a:rPr lang="cs-CZ" dirty="0" err="1" smtClean="0"/>
              <a:t>Wabi</a:t>
            </a:r>
            <a:r>
              <a:rPr lang="cs-CZ" dirty="0" smtClean="0"/>
              <a:t> Daněk</a:t>
            </a:r>
          </a:p>
          <a:p>
            <a:pPr marL="0" indent="0">
              <a:buNone/>
            </a:pPr>
            <a:r>
              <a:rPr lang="cs-CZ" dirty="0" smtClean="0"/>
              <a:t>Pavel </a:t>
            </a:r>
            <a:r>
              <a:rPr lang="cs-CZ" dirty="0" err="1" smtClean="0"/>
              <a:t>Žalman</a:t>
            </a:r>
            <a:r>
              <a:rPr lang="cs-CZ" dirty="0" smtClean="0"/>
              <a:t> Lohonka</a:t>
            </a:r>
          </a:p>
          <a:p>
            <a:pPr marL="0" indent="0">
              <a:buNone/>
            </a:pPr>
            <a:r>
              <a:rPr lang="cs-CZ" dirty="0" smtClean="0"/>
              <a:t>Pavel Dobeš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COUNTRY: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err="1" smtClean="0"/>
              <a:t>Greenhorns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Rangers</a:t>
            </a:r>
            <a:r>
              <a:rPr lang="cs-CZ" dirty="0" smtClean="0"/>
              <a:t> (Plavci)</a:t>
            </a:r>
          </a:p>
          <a:p>
            <a:pPr marL="0" indent="0">
              <a:buNone/>
            </a:pPr>
            <a:r>
              <a:rPr lang="cs-CZ" dirty="0" smtClean="0"/>
              <a:t>Spirituál kvintet</a:t>
            </a:r>
          </a:p>
          <a:p>
            <a:pPr marL="0" indent="0">
              <a:buNone/>
            </a:pPr>
            <a:r>
              <a:rPr lang="cs-CZ" dirty="0" smtClean="0"/>
              <a:t>Věra Martinová</a:t>
            </a:r>
          </a:p>
          <a:p>
            <a:pPr marL="0" indent="0">
              <a:buNone/>
            </a:pPr>
            <a:r>
              <a:rPr lang="cs-CZ" dirty="0" smtClean="0"/>
              <a:t>Kamelot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1789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Jan a František Nedvědovi</a:t>
            </a:r>
            <a:br>
              <a:rPr lang="cs-CZ" dirty="0" smtClean="0"/>
            </a:br>
            <a:r>
              <a:rPr lang="cs-CZ" dirty="0" smtClean="0"/>
              <a:t>Růže z papíru</a:t>
            </a:r>
            <a:endParaRPr lang="cs-CZ" dirty="0"/>
          </a:p>
        </p:txBody>
      </p:sp>
      <p:pic>
        <p:nvPicPr>
          <p:cNvPr id="4" name="th3KdaQhgBs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63688" y="2132856"/>
            <a:ext cx="5710848" cy="42831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782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Jaromír Nohavica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Pane prezidente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0932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  <p:pic>
        <p:nvPicPr>
          <p:cNvPr id="10" name="H0XciX1cXIY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75656" y="1628800"/>
            <a:ext cx="6197228" cy="4647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553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Pavel </a:t>
            </a:r>
            <a:r>
              <a:rPr lang="cs-CZ" dirty="0" err="1" smtClean="0"/>
              <a:t>Žalman</a:t>
            </a:r>
            <a:r>
              <a:rPr lang="cs-CZ" dirty="0" smtClean="0"/>
              <a:t> Lohonka</a:t>
            </a:r>
            <a:br>
              <a:rPr lang="cs-CZ" dirty="0" smtClean="0"/>
            </a:br>
            <a:r>
              <a:rPr lang="cs-CZ" dirty="0" smtClean="0"/>
              <a:t>Z hor divoký tymián</a:t>
            </a:r>
            <a:endParaRPr lang="cs-CZ" dirty="0"/>
          </a:p>
        </p:txBody>
      </p:sp>
      <p:pic>
        <p:nvPicPr>
          <p:cNvPr id="4" name="gWhZOFxfiVc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35696" y="2132856"/>
            <a:ext cx="5688632" cy="426647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892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Video 1: Nedvědi-Růže </a:t>
            </a:r>
            <a:r>
              <a:rPr lang="cs-CZ" dirty="0"/>
              <a:t>z papíru. </a:t>
            </a:r>
            <a:r>
              <a:rPr lang="cs-CZ" i="1" dirty="0"/>
              <a:t>Www.youtube.com</a:t>
            </a:r>
            <a:r>
              <a:rPr lang="cs-CZ" dirty="0"/>
              <a:t> [online]. 13.12. 2007 [cit. 2012-01-04]. Dostupné z: http://www.youtube.com/watch?v=th3KdaQhgBs&amp;feature=related </a:t>
            </a:r>
            <a:endParaRPr lang="cs-CZ" dirty="0" smtClean="0"/>
          </a:p>
          <a:p>
            <a:r>
              <a:rPr lang="cs-CZ" dirty="0" smtClean="0"/>
              <a:t>Video 2: </a:t>
            </a:r>
            <a:r>
              <a:rPr lang="cs-CZ" dirty="0"/>
              <a:t>Jaromír Nohavica- pane prezidente. </a:t>
            </a:r>
            <a:r>
              <a:rPr lang="cs-CZ" i="1" dirty="0"/>
              <a:t>Wwww.youtube.com</a:t>
            </a:r>
            <a:r>
              <a:rPr lang="cs-CZ" dirty="0"/>
              <a:t> [online]. 4.8. 2009 [cit. </a:t>
            </a:r>
            <a:r>
              <a:rPr lang="cs-CZ" dirty="0" smtClean="0"/>
              <a:t>2012-01-04]. </a:t>
            </a:r>
            <a:r>
              <a:rPr lang="cs-CZ" dirty="0"/>
              <a:t>Dostupné z: http://www.youtube.com/watch?v=H0XciX1cXIY&amp;feature=related </a:t>
            </a:r>
          </a:p>
          <a:p>
            <a:r>
              <a:rPr lang="cs-CZ" dirty="0" smtClean="0"/>
              <a:t>Video 3</a:t>
            </a:r>
            <a:r>
              <a:rPr lang="cs-CZ" dirty="0"/>
              <a:t>: </a:t>
            </a:r>
            <a:r>
              <a:rPr lang="cs-CZ" dirty="0" err="1"/>
              <a:t>Žalman</a:t>
            </a:r>
            <a:r>
              <a:rPr lang="cs-CZ" dirty="0"/>
              <a:t> a spol.- Divoký horský tymián. </a:t>
            </a:r>
            <a:r>
              <a:rPr lang="cs-CZ" i="1" dirty="0"/>
              <a:t>Www.youtube.com</a:t>
            </a:r>
            <a:r>
              <a:rPr lang="cs-CZ" dirty="0"/>
              <a:t> [online]. 7.9. 2009 [cit. 2012-01-04]. Dostupné z: http://www.youtube.com/watch?v=gWhZOFxfiVc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Text: je dílem autora 4.1. 2012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851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88</TotalTime>
  <Words>255</Words>
  <Application>Microsoft Office PowerPoint</Application>
  <PresentationFormat>Předvádění na obrazovce (4:3)</PresentationFormat>
  <Paragraphs>49</Paragraphs>
  <Slides>9</Slides>
  <Notes>1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Prezentace aplikace PowerPoint</vt:lpstr>
      <vt:lpstr>Anotace:</vt:lpstr>
      <vt:lpstr>Trampská píseň</vt:lpstr>
      <vt:lpstr>Vývoj trampské hudby</vt:lpstr>
      <vt:lpstr>Osobnosti folku a country: </vt:lpstr>
      <vt:lpstr>Jan a František Nedvědovi Růže z papíru</vt:lpstr>
      <vt:lpstr>Jaromír Nohavica Pane prezidente</vt:lpstr>
      <vt:lpstr>Pavel Žalman Lohonka Z hor divoký tymián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Trampská píseň</dc:title>
  <dc:creator>08CC</dc:creator>
  <cp:lastModifiedBy>08CC</cp:lastModifiedBy>
  <cp:revision>10</cp:revision>
  <dcterms:created xsi:type="dcterms:W3CDTF">2012-01-04T05:51:27Z</dcterms:created>
  <dcterms:modified xsi:type="dcterms:W3CDTF">2012-01-11T20:25:57Z</dcterms:modified>
</cp:coreProperties>
</file>