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7" r:id="rId2"/>
    <p:sldId id="258" r:id="rId3"/>
    <p:sldId id="259" r:id="rId4"/>
    <p:sldId id="260" r:id="rId5"/>
    <p:sldId id="261" r:id="rId6"/>
    <p:sldId id="262" r:id="rId7"/>
    <p:sldId id="264" r:id="rId8"/>
    <p:sldId id="265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NÁZEV:VY_32_INOVACE_08:Hudební </a:t>
          </a:r>
          <a:r>
            <a:rPr lang="cs-CZ" sz="2000" dirty="0" smtClean="0"/>
            <a:t>výchova 9.ročník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Leon Hahn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b="0" dirty="0" smtClean="0"/>
            <a:t>TÉMA: </a:t>
          </a:r>
          <a:r>
            <a:rPr lang="cs-CZ" sz="2000" b="0" dirty="0" smtClean="0"/>
            <a:t>Český hudební klasicismus</a:t>
          </a:r>
          <a:endParaRPr lang="cs-CZ" sz="2000" b="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 custScaleY="89288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99A8194-8F40-4488-977F-FD5CACA8869A}" type="presOf" srcId="{4C35D32F-0EAB-4CD7-82EE-45574DC2A586}" destId="{890E4F0B-2866-4A3F-A3C7-2A14B1797930}" srcOrd="1" destOrd="0" presId="urn:microsoft.com/office/officeart/2005/8/layout/target3"/>
    <dgm:cxn modelId="{8C867E17-CD7C-400C-837F-5CA0138A6069}" type="presOf" srcId="{D1D4F407-5343-4D3F-B5B9-D407B03CAEB4}" destId="{D005CE8C-CC26-4C3E-AC11-E15060ECD759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0B9A162C-BC9C-40B7-A55A-7AA75273F4DF}" type="presOf" srcId="{4C35D32F-0EAB-4CD7-82EE-45574DC2A586}" destId="{8BEBB6EC-1DAA-4CAC-8A25-BC0FCBD5DBD5}" srcOrd="0" destOrd="0" presId="urn:microsoft.com/office/officeart/2005/8/layout/target3"/>
    <dgm:cxn modelId="{38C11019-205C-4C53-96CA-C8FBC257D544}" type="presOf" srcId="{B651F6E3-6281-48DB-9319-2AEAFDAE7572}" destId="{6BB5E863-4638-4E1D-BFDE-399D028AC4ED}" srcOrd="1" destOrd="0" presId="urn:microsoft.com/office/officeart/2005/8/layout/target3"/>
    <dgm:cxn modelId="{F5CA71BF-EB44-45EF-9DE1-86361F3957DC}" type="presOf" srcId="{757F3AB3-0718-4624-B441-E567A8F0AB56}" destId="{333A1088-737F-45CB-B68E-254E46348037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C8870F25-21AA-4DFE-BDBC-1CE4E12ED6DC}" type="presOf" srcId="{D1B46980-6531-4606-95E6-44980827E919}" destId="{6140AFEC-043D-4C43-A2F9-D0F5331DF3A3}" srcOrd="0" destOrd="0" presId="urn:microsoft.com/office/officeart/2005/8/layout/target3"/>
    <dgm:cxn modelId="{DD4B8B05-6ABD-44C0-BD41-E7CE60E8A6A4}" type="presOf" srcId="{D1D4F407-5343-4D3F-B5B9-D407B03CAEB4}" destId="{AED2198E-93D5-4001-81B4-73124B309672}" srcOrd="1" destOrd="0" presId="urn:microsoft.com/office/officeart/2005/8/layout/target3"/>
    <dgm:cxn modelId="{1775705E-D6D2-4199-AA85-01202041DBD3}" type="presOf" srcId="{D1B46980-6531-4606-95E6-44980827E919}" destId="{2BE915AB-18AA-4053-B92C-3BFC9ED204BB}" srcOrd="1" destOrd="0" presId="urn:microsoft.com/office/officeart/2005/8/layout/target3"/>
    <dgm:cxn modelId="{10FF786C-203C-4F42-B5C0-9CD7DAB5F2D9}" type="presOf" srcId="{D8197B8C-B260-4A16-BDF4-0947B075E274}" destId="{5A5FFA88-C948-4069-8E93-59FA12366E83}" srcOrd="1" destOrd="0" presId="urn:microsoft.com/office/officeart/2005/8/layout/target3"/>
    <dgm:cxn modelId="{2D4F94F4-05C3-498A-B00A-3BE2D9C4F9CA}" type="presOf" srcId="{B651F6E3-6281-48DB-9319-2AEAFDAE7572}" destId="{619D679B-A015-4ECF-8348-D1034C574F40}" srcOrd="0" destOrd="0" presId="urn:microsoft.com/office/officeart/2005/8/layout/target3"/>
    <dgm:cxn modelId="{9A30E4F6-CB82-487C-A392-392193F0FAD3}" type="presOf" srcId="{D8197B8C-B260-4A16-BDF4-0947B075E274}" destId="{25B08C86-7E15-44DC-BE7F-FFB55DD49D12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DEEC83BC-9672-4DE6-83B8-1DF82C4B049C}" type="presParOf" srcId="{333A1088-737F-45CB-B68E-254E46348037}" destId="{F5ABB229-8D3B-4694-996A-96F23CF14429}" srcOrd="0" destOrd="0" presId="urn:microsoft.com/office/officeart/2005/8/layout/target3"/>
    <dgm:cxn modelId="{6C462E23-DD5D-4E71-A7FD-831E5D7EAA31}" type="presParOf" srcId="{333A1088-737F-45CB-B68E-254E46348037}" destId="{F41139FD-01EE-4571-8B17-4FB00FC51163}" srcOrd="1" destOrd="0" presId="urn:microsoft.com/office/officeart/2005/8/layout/target3"/>
    <dgm:cxn modelId="{3E8F2086-1184-4677-A4E0-7A029BE220E2}" type="presParOf" srcId="{333A1088-737F-45CB-B68E-254E46348037}" destId="{D005CE8C-CC26-4C3E-AC11-E15060ECD759}" srcOrd="2" destOrd="0" presId="urn:microsoft.com/office/officeart/2005/8/layout/target3"/>
    <dgm:cxn modelId="{C303CB53-8312-47EF-B71D-02195ED4F38E}" type="presParOf" srcId="{333A1088-737F-45CB-B68E-254E46348037}" destId="{2C702D82-9B77-49B7-9568-BB8EB47C3372}" srcOrd="3" destOrd="0" presId="urn:microsoft.com/office/officeart/2005/8/layout/target3"/>
    <dgm:cxn modelId="{14CF66D7-FA0C-4531-BC3C-82A27A5D538E}" type="presParOf" srcId="{333A1088-737F-45CB-B68E-254E46348037}" destId="{A52A0455-90FF-4808-ABD0-F02540D31D5A}" srcOrd="4" destOrd="0" presId="urn:microsoft.com/office/officeart/2005/8/layout/target3"/>
    <dgm:cxn modelId="{59E00C39-45C0-409C-B940-2FD338833FC8}" type="presParOf" srcId="{333A1088-737F-45CB-B68E-254E46348037}" destId="{6140AFEC-043D-4C43-A2F9-D0F5331DF3A3}" srcOrd="5" destOrd="0" presId="urn:microsoft.com/office/officeart/2005/8/layout/target3"/>
    <dgm:cxn modelId="{25578B4D-23A7-4CC9-89AF-77C8FD2C01AD}" type="presParOf" srcId="{333A1088-737F-45CB-B68E-254E46348037}" destId="{9358AC05-5D7D-4327-9F80-1AD486AEA664}" srcOrd="6" destOrd="0" presId="urn:microsoft.com/office/officeart/2005/8/layout/target3"/>
    <dgm:cxn modelId="{B9FD8F24-792E-45A0-8036-812559405902}" type="presParOf" srcId="{333A1088-737F-45CB-B68E-254E46348037}" destId="{313FC574-E1CD-4FB4-B054-0B805CE0447D}" srcOrd="7" destOrd="0" presId="urn:microsoft.com/office/officeart/2005/8/layout/target3"/>
    <dgm:cxn modelId="{E8CC4ACA-877A-4D9E-AF12-F77038ABF803}" type="presParOf" srcId="{333A1088-737F-45CB-B68E-254E46348037}" destId="{619D679B-A015-4ECF-8348-D1034C574F40}" srcOrd="8" destOrd="0" presId="urn:microsoft.com/office/officeart/2005/8/layout/target3"/>
    <dgm:cxn modelId="{99B68836-13E8-43A6-AD5B-F9BE4F10E011}" type="presParOf" srcId="{333A1088-737F-45CB-B68E-254E46348037}" destId="{322283A8-4A27-4CDA-BAE3-F381106A9174}" srcOrd="9" destOrd="0" presId="urn:microsoft.com/office/officeart/2005/8/layout/target3"/>
    <dgm:cxn modelId="{E012265A-0BF7-476E-9F9B-94763A09615C}" type="presParOf" srcId="{333A1088-737F-45CB-B68E-254E46348037}" destId="{FFC9F71D-1B4F-4AD9-A4A6-86ADEFC8AF5C}" srcOrd="10" destOrd="0" presId="urn:microsoft.com/office/officeart/2005/8/layout/target3"/>
    <dgm:cxn modelId="{AE69A94D-B418-43D3-A177-196435005BDB}" type="presParOf" srcId="{333A1088-737F-45CB-B68E-254E46348037}" destId="{25B08C86-7E15-44DC-BE7F-FFB55DD49D12}" srcOrd="11" destOrd="0" presId="urn:microsoft.com/office/officeart/2005/8/layout/target3"/>
    <dgm:cxn modelId="{1427FF37-7446-475B-9561-8D920D9DF6AE}" type="presParOf" srcId="{333A1088-737F-45CB-B68E-254E46348037}" destId="{76644BE8-9D7C-4C09-B250-3D10AF48CBB7}" srcOrd="12" destOrd="0" presId="urn:microsoft.com/office/officeart/2005/8/layout/target3"/>
    <dgm:cxn modelId="{01CFC733-E241-4AF0-A397-5E55B73D484C}" type="presParOf" srcId="{333A1088-737F-45CB-B68E-254E46348037}" destId="{EE85B701-7295-41C0-BA7A-34D3756A2AE6}" srcOrd="13" destOrd="0" presId="urn:microsoft.com/office/officeart/2005/8/layout/target3"/>
    <dgm:cxn modelId="{8511B9B6-C0E7-424B-9B9E-A1C168CA5DA6}" type="presParOf" srcId="{333A1088-737F-45CB-B68E-254E46348037}" destId="{8BEBB6EC-1DAA-4CAC-8A25-BC0FCBD5DBD5}" srcOrd="14" destOrd="0" presId="urn:microsoft.com/office/officeart/2005/8/layout/target3"/>
    <dgm:cxn modelId="{3ACDECCE-FABF-4CA9-B6C8-E4637EC33A32}" type="presParOf" srcId="{333A1088-737F-45CB-B68E-254E46348037}" destId="{AED2198E-93D5-4001-81B4-73124B309672}" srcOrd="15" destOrd="0" presId="urn:microsoft.com/office/officeart/2005/8/layout/target3"/>
    <dgm:cxn modelId="{38AB2C97-1EA4-42C4-A60C-559F6C9FEDEA}" type="presParOf" srcId="{333A1088-737F-45CB-B68E-254E46348037}" destId="{2BE915AB-18AA-4053-B92C-3BFC9ED204BB}" srcOrd="16" destOrd="0" presId="urn:microsoft.com/office/officeart/2005/8/layout/target3"/>
    <dgm:cxn modelId="{CD0ACB8C-E506-413D-8521-E995E56B3FD4}" type="presParOf" srcId="{333A1088-737F-45CB-B68E-254E46348037}" destId="{6BB5E863-4638-4E1D-BFDE-399D028AC4ED}" srcOrd="17" destOrd="0" presId="urn:microsoft.com/office/officeart/2005/8/layout/target3"/>
    <dgm:cxn modelId="{6A973BFD-271F-4C22-B8D8-F6DF0F01012F}" type="presParOf" srcId="{333A1088-737F-45CB-B68E-254E46348037}" destId="{5A5FFA88-C948-4069-8E93-59FA12366E83}" srcOrd="18" destOrd="0" presId="urn:microsoft.com/office/officeart/2005/8/layout/target3"/>
    <dgm:cxn modelId="{D445A912-9681-4009-AC81-D823F96FB51D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3" cy="254771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7286" y="0"/>
          <a:ext cx="6791039" cy="25477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Benešov, příspěvková organizace</a:t>
          </a:r>
          <a:endParaRPr lang="cs-CZ" sz="2000" kern="1200" dirty="0"/>
        </a:p>
      </dsp:txBody>
      <dsp:txXfrm>
        <a:off x="1257286" y="0"/>
        <a:ext cx="6791039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6" y="515434"/>
          <a:ext cx="6791039" cy="17970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Leon Hahn</a:t>
          </a:r>
          <a:endParaRPr lang="cs-CZ" sz="2000" kern="1200" dirty="0"/>
        </a:p>
      </dsp:txBody>
      <dsp:txXfrm>
        <a:off x="1273856" y="515434"/>
        <a:ext cx="6791039" cy="363968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6" y="815268"/>
          <a:ext cx="6791039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NÁZEV:VY_32_INOVACE_08:Hudební </a:t>
          </a:r>
          <a:r>
            <a:rPr lang="cs-CZ" sz="2000" kern="1200" dirty="0" smtClean="0"/>
            <a:t>výchova 9.ročník</a:t>
          </a:r>
          <a:endParaRPr lang="cs-CZ" sz="2000" kern="1200" dirty="0"/>
        </a:p>
      </dsp:txBody>
      <dsp:txXfrm>
        <a:off x="1273856" y="815268"/>
        <a:ext cx="6791039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6" y="1222902"/>
          <a:ext cx="6791039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TÉMA: </a:t>
          </a:r>
          <a:r>
            <a:rPr lang="cs-CZ" sz="2000" b="0" kern="1200" dirty="0" smtClean="0"/>
            <a:t>Český hudební klasicismus</a:t>
          </a:r>
          <a:endParaRPr lang="cs-CZ" sz="2000" b="0" kern="1200" dirty="0"/>
        </a:p>
      </dsp:txBody>
      <dsp:txXfrm>
        <a:off x="1273856" y="1222902"/>
        <a:ext cx="6791039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6" y="1630536"/>
          <a:ext cx="6791039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6" y="1630536"/>
        <a:ext cx="6791039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1411F02-4FD3-4953-886F-8F469AD33C26}" type="datetimeFigureOut">
              <a:rPr lang="cs-CZ" smtClean="0"/>
              <a:t>4.2.2012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E8B014D-86CE-440F-A71F-26638A26D7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862787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http://www.youtube.com/watch?v=fphbTGPnepE&amp;feature=fvst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E8B014D-86CE-440F-A71F-26638A26D707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860198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http://www.youtube.com/watch?v=bW9rZyCZ6Oc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E8B014D-86CE-440F-A71F-26638A26D707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84201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http://www.youtube.com/watch?v=-wh2RCXTNak&amp;feature=fvst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E8B014D-86CE-440F-A71F-26638A26D707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35373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93E2CC-4933-4D37-BB3B-763F48988D0F}" type="datetimeFigureOut">
              <a:rPr lang="cs-CZ" smtClean="0"/>
              <a:t>4.2.2012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0A2B89-816E-4FCE-A4C3-4ED17EB29B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1490098"/>
      </p:ext>
    </p:extLst>
  </p:cSld>
  <p:clrMapOvr>
    <a:masterClrMapping/>
  </p:clrMapOvr>
  <p:transition spd="slow">
    <p:wip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93E2CC-4933-4D37-BB3B-763F48988D0F}" type="datetimeFigureOut">
              <a:rPr lang="cs-CZ" smtClean="0"/>
              <a:t>4.2.2012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0A2B89-816E-4FCE-A4C3-4ED17EB29B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1524802"/>
      </p:ext>
    </p:extLst>
  </p:cSld>
  <p:clrMapOvr>
    <a:masterClrMapping/>
  </p:clrMapOvr>
  <p:transition spd="slow">
    <p:wip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93E2CC-4933-4D37-BB3B-763F48988D0F}" type="datetimeFigureOut">
              <a:rPr lang="cs-CZ" smtClean="0"/>
              <a:t>4.2.2012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0A2B89-816E-4FCE-A4C3-4ED17EB29B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1667157"/>
      </p:ext>
    </p:extLst>
  </p:cSld>
  <p:clrMapOvr>
    <a:masterClrMapping/>
  </p:clrMapOvr>
  <p:transition spd="slow">
    <p:wip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93E2CC-4933-4D37-BB3B-763F48988D0F}" type="datetimeFigureOut">
              <a:rPr lang="cs-CZ" smtClean="0"/>
              <a:t>4.2.2012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0A2B89-816E-4FCE-A4C3-4ED17EB29B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877902"/>
      </p:ext>
    </p:extLst>
  </p:cSld>
  <p:clrMapOvr>
    <a:masterClrMapping/>
  </p:clrMapOvr>
  <p:transition spd="slow">
    <p:wip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93E2CC-4933-4D37-BB3B-763F48988D0F}" type="datetimeFigureOut">
              <a:rPr lang="cs-CZ" smtClean="0"/>
              <a:t>4.2.2012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0A2B89-816E-4FCE-A4C3-4ED17EB29B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3921989"/>
      </p:ext>
    </p:extLst>
  </p:cSld>
  <p:clrMapOvr>
    <a:masterClrMapping/>
  </p:clrMapOvr>
  <p:transition spd="slow">
    <p:wip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93E2CC-4933-4D37-BB3B-763F48988D0F}" type="datetimeFigureOut">
              <a:rPr lang="cs-CZ" smtClean="0"/>
              <a:t>4.2.2012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0A2B89-816E-4FCE-A4C3-4ED17EB29B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3863190"/>
      </p:ext>
    </p:extLst>
  </p:cSld>
  <p:clrMapOvr>
    <a:masterClrMapping/>
  </p:clrMapOvr>
  <p:transition spd="slow">
    <p:wip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93E2CC-4933-4D37-BB3B-763F48988D0F}" type="datetimeFigureOut">
              <a:rPr lang="cs-CZ" smtClean="0"/>
              <a:t>4.2.2012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0A2B89-816E-4FCE-A4C3-4ED17EB29B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9743453"/>
      </p:ext>
    </p:extLst>
  </p:cSld>
  <p:clrMapOvr>
    <a:masterClrMapping/>
  </p:clrMapOvr>
  <p:transition spd="slow">
    <p:wip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93E2CC-4933-4D37-BB3B-763F48988D0F}" type="datetimeFigureOut">
              <a:rPr lang="cs-CZ" smtClean="0"/>
              <a:t>4.2.2012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0A2B89-816E-4FCE-A4C3-4ED17EB29B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389820"/>
      </p:ext>
    </p:extLst>
  </p:cSld>
  <p:clrMapOvr>
    <a:masterClrMapping/>
  </p:clrMapOvr>
  <p:transition spd="slow">
    <p:wip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93E2CC-4933-4D37-BB3B-763F48988D0F}" type="datetimeFigureOut">
              <a:rPr lang="cs-CZ" smtClean="0"/>
              <a:t>4.2.2012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0A2B89-816E-4FCE-A4C3-4ED17EB29B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0760963"/>
      </p:ext>
    </p:extLst>
  </p:cSld>
  <p:clrMapOvr>
    <a:masterClrMapping/>
  </p:clrMapOvr>
  <p:transition spd="slow">
    <p:wip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93E2CC-4933-4D37-BB3B-763F48988D0F}" type="datetimeFigureOut">
              <a:rPr lang="cs-CZ" smtClean="0"/>
              <a:t>4.2.2012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0A2B89-816E-4FCE-A4C3-4ED17EB29B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23710"/>
      </p:ext>
    </p:extLst>
  </p:cSld>
  <p:clrMapOvr>
    <a:masterClrMapping/>
  </p:clrMapOvr>
  <p:transition spd="slow">
    <p:wip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93E2CC-4933-4D37-BB3B-763F48988D0F}" type="datetimeFigureOut">
              <a:rPr lang="cs-CZ" smtClean="0"/>
              <a:t>4.2.2012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0A2B89-816E-4FCE-A4C3-4ED17EB29B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2316589"/>
      </p:ext>
    </p:extLst>
  </p:cSld>
  <p:clrMapOvr>
    <a:masterClrMapping/>
  </p:clrMapOvr>
  <p:transition spd="slow">
    <p:wip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93E2CC-4933-4D37-BB3B-763F48988D0F}" type="datetimeFigureOut">
              <a:rPr lang="cs-CZ" smtClean="0"/>
              <a:t>4.2.2012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0A2B89-816E-4FCE-A4C3-4ED17EB29B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811238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wipe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2.xml"/><Relationship Id="rId1" Type="http://schemas.openxmlformats.org/officeDocument/2006/relationships/video" Target="http://www.youtube.com/v/fphbTGPnepE?version=3&amp;hl=cs_CZ" TargetMode="External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2.xml"/><Relationship Id="rId1" Type="http://schemas.openxmlformats.org/officeDocument/2006/relationships/video" Target="http://www.youtube.com/v/bW9rZyCZ6Oc?version=3&amp;hl=cs_CZ" TargetMode="External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2.xml"/><Relationship Id="rId1" Type="http://schemas.openxmlformats.org/officeDocument/2006/relationships/video" Target="http://www.youtube.com/v/-wh2RCXTNak?version=3&amp;hl=cs_CZ" TargetMode="External"/><Relationship Id="rId4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880480137"/>
              </p:ext>
            </p:extLst>
          </p:nvPr>
        </p:nvGraphicFramePr>
        <p:xfrm>
          <a:off x="539552" y="908720"/>
          <a:ext cx="806489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751526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slouží jako pomůcka při výuce hudební výchovy v 9- ročníku- téma „český klasicismus“</a:t>
            </a:r>
          </a:p>
          <a:p>
            <a:r>
              <a:rPr lang="cs-CZ" dirty="0" smtClean="0"/>
              <a:t>Lze jej použít jako zápis žáků do sešitu</a:t>
            </a:r>
          </a:p>
          <a:p>
            <a:r>
              <a:rPr lang="cs-CZ" dirty="0" smtClean="0"/>
              <a:t>Obsahuje interaktivní vstupy- poslech</a:t>
            </a:r>
          </a:p>
          <a:p>
            <a:r>
              <a:rPr lang="cs-CZ" dirty="0" smtClean="0"/>
              <a:t>Na závěr obsahuje opakovací otázky pro lepší zapamatování informací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5089364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Český hudební klasicismus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4569371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/>
              <a:t>1730- 1820</a:t>
            </a:r>
          </a:p>
          <a:p>
            <a:r>
              <a:rPr lang="cs-CZ" dirty="0" smtClean="0"/>
              <a:t>Umělecký styl založený na vyrovnanosti, harmonii</a:t>
            </a:r>
          </a:p>
          <a:p>
            <a:r>
              <a:rPr lang="cs-CZ" dirty="0" smtClean="0"/>
              <a:t>Hudba měla sloužit k potěšení, uklidnění</a:t>
            </a:r>
          </a:p>
          <a:p>
            <a:r>
              <a:rPr lang="cs-CZ" dirty="0" smtClean="0"/>
              <a:t>Důraz byl kladen na melodii</a:t>
            </a:r>
          </a:p>
          <a:p>
            <a:r>
              <a:rPr lang="cs-CZ" dirty="0" smtClean="0"/>
              <a:t>Mnozí čeští skladatelé působili v zahraničí</a:t>
            </a:r>
          </a:p>
          <a:p>
            <a:r>
              <a:rPr lang="cs-CZ" dirty="0" smtClean="0"/>
              <a:t>Vznik </a:t>
            </a:r>
            <a:r>
              <a:rPr lang="cs-CZ" b="1" u="sng" dirty="0" smtClean="0"/>
              <a:t>SYMFONIE</a:t>
            </a:r>
            <a:r>
              <a:rPr lang="cs-CZ" dirty="0" smtClean="0"/>
              <a:t>- 4 </a:t>
            </a:r>
            <a:r>
              <a:rPr lang="cs-CZ" dirty="0" err="1" smtClean="0"/>
              <a:t>věté</a:t>
            </a:r>
            <a:r>
              <a:rPr lang="cs-CZ" dirty="0" smtClean="0"/>
              <a:t> orchestrální dílo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8734773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Osobnosti klasicismu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340768"/>
            <a:ext cx="8229600" cy="4785395"/>
          </a:xfrm>
        </p:spPr>
        <p:txBody>
          <a:bodyPr/>
          <a:lstStyle/>
          <a:p>
            <a:r>
              <a:rPr lang="cs-CZ" b="1" u="sng" dirty="0" smtClean="0"/>
              <a:t>Jan Václav </a:t>
            </a:r>
            <a:r>
              <a:rPr lang="cs-CZ" b="1" u="sng" dirty="0" err="1" smtClean="0"/>
              <a:t>Stamic</a:t>
            </a:r>
            <a:r>
              <a:rPr lang="cs-CZ" b="1" u="sng" dirty="0" smtClean="0"/>
              <a:t> (1717- 1757)</a:t>
            </a:r>
          </a:p>
          <a:p>
            <a:pPr marL="0" indent="0">
              <a:buNone/>
            </a:pPr>
            <a:r>
              <a:rPr lang="cs-CZ" dirty="0" smtClean="0"/>
              <a:t>- Působil v Německu</a:t>
            </a:r>
          </a:p>
          <a:p>
            <a:pPr marL="0" indent="0">
              <a:buNone/>
            </a:pPr>
            <a:r>
              <a:rPr lang="cs-CZ" dirty="0" smtClean="0"/>
              <a:t>- Psal symfonie</a:t>
            </a:r>
          </a:p>
          <a:p>
            <a:r>
              <a:rPr lang="cs-CZ" b="1" u="sng" dirty="0" smtClean="0"/>
              <a:t>Jiří Antonín Benda (1722- 1794)</a:t>
            </a:r>
          </a:p>
          <a:p>
            <a:pPr marL="0" indent="0">
              <a:buNone/>
            </a:pPr>
            <a:r>
              <a:rPr lang="cs-CZ" dirty="0" smtClean="0"/>
              <a:t>- psal symfonie a melodramy (střídání mluveného slova a hudby)</a:t>
            </a:r>
            <a:endParaRPr lang="cs-CZ" dirty="0"/>
          </a:p>
        </p:txBody>
      </p:sp>
      <p:pic>
        <p:nvPicPr>
          <p:cNvPr id="4" name="fphbTGPnepE?version=3&amp;hl=cs_CZ"/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5436096" y="4268688"/>
            <a:ext cx="3336032" cy="2502024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3779912" y="6093296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Video 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3438342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3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cs-CZ" dirty="0" smtClean="0"/>
              <a:t>Osobnosti klasicismu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/>
          <a:lstStyle/>
          <a:p>
            <a:r>
              <a:rPr lang="cs-CZ" b="1" u="sng" dirty="0" smtClean="0"/>
              <a:t>Josef Mysliveček (1737- 1781)</a:t>
            </a:r>
          </a:p>
          <a:p>
            <a:pPr>
              <a:buFontTx/>
              <a:buChar char="-"/>
            </a:pPr>
            <a:r>
              <a:rPr lang="cs-CZ" dirty="0" smtClean="0"/>
              <a:t>Působil v Itálii a psal převážně opery</a:t>
            </a:r>
          </a:p>
          <a:p>
            <a:r>
              <a:rPr lang="cs-CZ" b="1" u="sng" dirty="0" smtClean="0"/>
              <a:t>Jan Ladislav Dusík (1760- 1812)</a:t>
            </a:r>
          </a:p>
          <a:p>
            <a:pPr>
              <a:buFontTx/>
              <a:buChar char="-"/>
            </a:pPr>
            <a:r>
              <a:rPr lang="cs-CZ" dirty="0" smtClean="0"/>
              <a:t>Klavírní virtuóz, procestoval celou Evropu</a:t>
            </a:r>
          </a:p>
          <a:p>
            <a:pPr>
              <a:buFontTx/>
              <a:buChar char="-"/>
            </a:pPr>
            <a:r>
              <a:rPr lang="cs-CZ" dirty="0" smtClean="0"/>
              <a:t>Psal skladby zaměřené na pocity</a:t>
            </a:r>
          </a:p>
        </p:txBody>
      </p:sp>
      <p:pic>
        <p:nvPicPr>
          <p:cNvPr id="4" name="bW9rZyCZ6Oc?version=3&amp;hl=cs_CZ"/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2699791" y="4237394"/>
            <a:ext cx="3373969" cy="2530477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043608" y="6165304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Video 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8290542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3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cs-CZ" dirty="0" smtClean="0"/>
              <a:t>Osobnosti klasicismu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073427"/>
          </a:xfrm>
        </p:spPr>
        <p:txBody>
          <a:bodyPr/>
          <a:lstStyle/>
          <a:p>
            <a:r>
              <a:rPr lang="cs-CZ" dirty="0" smtClean="0"/>
              <a:t>Jakub Jan Ryba (1765- 1815)</a:t>
            </a:r>
          </a:p>
          <a:p>
            <a:pPr>
              <a:buFontTx/>
              <a:buChar char="-"/>
            </a:pPr>
            <a:r>
              <a:rPr lang="cs-CZ" dirty="0" smtClean="0"/>
              <a:t>Působil jako učitel v </a:t>
            </a:r>
            <a:r>
              <a:rPr lang="cs-CZ" dirty="0" err="1" smtClean="0"/>
              <a:t>Rožmitále</a:t>
            </a:r>
            <a:r>
              <a:rPr lang="cs-CZ" dirty="0" smtClean="0"/>
              <a:t> pod Třemšínem</a:t>
            </a:r>
          </a:p>
          <a:p>
            <a:pPr>
              <a:buFontTx/>
              <a:buChar char="-"/>
            </a:pPr>
            <a:r>
              <a:rPr lang="cs-CZ" dirty="0" smtClean="0"/>
              <a:t>Je autorem mnoha skladeb</a:t>
            </a:r>
          </a:p>
          <a:p>
            <a:pPr>
              <a:buFontTx/>
              <a:buChar char="-"/>
            </a:pPr>
            <a:r>
              <a:rPr lang="cs-CZ" dirty="0" smtClean="0"/>
              <a:t>Nejznámější je „Česká mše vánoční“</a:t>
            </a:r>
            <a:endParaRPr lang="cs-CZ" dirty="0"/>
          </a:p>
        </p:txBody>
      </p:sp>
      <p:pic>
        <p:nvPicPr>
          <p:cNvPr id="4" name="-wh2RCXTNak?version=3&amp;hl=cs_CZ"/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2411760" y="3501008"/>
            <a:ext cx="4296139" cy="3222104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683568" y="6381328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Video 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906856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31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Odpovězte do sešitu na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Kdo je autorem České mše vánoční?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Která hudební forma vznikla v době klasicismu?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Který autor psal skladby zaměřené na pocity a fantazie?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Která staletí patří do doby klasicismu?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8124744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628800"/>
            <a:ext cx="8229600" cy="4525963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Jakub Jan Ryba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symfonie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Jan Ladislav Dusík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18. a 19.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1641741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 fontScale="77500" lnSpcReduction="20000"/>
          </a:bodyPr>
          <a:lstStyle/>
          <a:p>
            <a:r>
              <a:rPr lang="cs-CZ" dirty="0" smtClean="0"/>
              <a:t>Text byl vytvořen autorem 4.2. 2012</a:t>
            </a:r>
          </a:p>
          <a:p>
            <a:r>
              <a:rPr lang="cs-CZ" dirty="0" smtClean="0"/>
              <a:t>Video 1: (Georg) Jiří Antonín Benda- Sinfonia. </a:t>
            </a:r>
            <a:r>
              <a:rPr lang="cs-CZ" i="1" dirty="0" smtClean="0"/>
              <a:t>Www.youtube.com</a:t>
            </a:r>
            <a:r>
              <a:rPr lang="cs-CZ" dirty="0" smtClean="0"/>
              <a:t> [online]. 1.01. 2011 [cit. 2012-02-04]. Dostupné z: http://www.youtube.com/watch?v=fphbTGPnepE&amp;feature=fvst </a:t>
            </a:r>
          </a:p>
          <a:p>
            <a:r>
              <a:rPr lang="cs-CZ" dirty="0" smtClean="0"/>
              <a:t>Video 2: Jan Ladislav </a:t>
            </a:r>
            <a:r>
              <a:rPr lang="cs-CZ" dirty="0" err="1" smtClean="0"/>
              <a:t>Dussek</a:t>
            </a:r>
            <a:r>
              <a:rPr lang="cs-CZ" dirty="0" smtClean="0"/>
              <a:t>- Grande Rondo. </a:t>
            </a:r>
            <a:r>
              <a:rPr lang="cs-CZ" i="1" dirty="0" smtClean="0"/>
              <a:t>Www.youtube.com</a:t>
            </a:r>
            <a:r>
              <a:rPr lang="cs-CZ" dirty="0" smtClean="0"/>
              <a:t> [online]. 7.5. 2010 [cit. 2012-02-04]. Dostupné z: http://www.youtube.com/watch?v=bW9rZyCZ6Oc </a:t>
            </a:r>
          </a:p>
          <a:p>
            <a:r>
              <a:rPr lang="cs-CZ" dirty="0" smtClean="0"/>
              <a:t>Video 3: Jakub Jan Ryba Česká mše vánoční. </a:t>
            </a:r>
            <a:r>
              <a:rPr lang="cs-CZ" i="1" dirty="0" smtClean="0"/>
              <a:t>Www.youtube.com</a:t>
            </a:r>
            <a:r>
              <a:rPr lang="cs-CZ" dirty="0" smtClean="0"/>
              <a:t> [online]. 21.12. 2011 [cit. 2012-02-04]. Dostupné z: http://www.youtube.com/watch?v=-wh2RCXTNak&amp;feature=fvst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597741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56</TotalTime>
  <Words>360</Words>
  <Application>Microsoft Office PowerPoint</Application>
  <PresentationFormat>Předvádění na obrazovce (4:3)</PresentationFormat>
  <Paragraphs>58</Paragraphs>
  <Slides>9</Slides>
  <Notes>3</Notes>
  <HiddenSlides>0</HiddenSlides>
  <MMClips>3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Anotace:</vt:lpstr>
      <vt:lpstr>Český hudební klasicismus</vt:lpstr>
      <vt:lpstr>Osobnosti klasicismu</vt:lpstr>
      <vt:lpstr>Osobnosti klasicismu</vt:lpstr>
      <vt:lpstr>Osobnosti klasicismu</vt:lpstr>
      <vt:lpstr>Odpovězte do sešitu na otázky</vt:lpstr>
      <vt:lpstr>řešení</vt:lpstr>
      <vt:lpstr>Citace: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08CC</dc:creator>
  <cp:lastModifiedBy>08CC</cp:lastModifiedBy>
  <cp:revision>6</cp:revision>
  <dcterms:created xsi:type="dcterms:W3CDTF">2012-02-04T15:49:04Z</dcterms:created>
  <dcterms:modified xsi:type="dcterms:W3CDTF">2012-02-04T16:45:36Z</dcterms:modified>
</cp:coreProperties>
</file>