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NÁZEV:VY_32_INOVACE_09:Hudební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Divadla malých forem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478CA5-A12E-4C60-A268-3EAD9C16610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D4D3F3C-7D87-4A51-9B78-5439EF235859}" type="presOf" srcId="{D8197B8C-B260-4A16-BDF4-0947B075E274}" destId="{5A5FFA88-C948-4069-8E93-59FA12366E83}" srcOrd="1" destOrd="0" presId="urn:microsoft.com/office/officeart/2005/8/layout/target3"/>
    <dgm:cxn modelId="{1FBCB7DC-E949-4D15-B431-DA2091E1D3D5}" type="presOf" srcId="{B651F6E3-6281-48DB-9319-2AEAFDAE7572}" destId="{6BB5E863-4638-4E1D-BFDE-399D028AC4ED}" srcOrd="1" destOrd="0" presId="urn:microsoft.com/office/officeart/2005/8/layout/target3"/>
    <dgm:cxn modelId="{1C75E030-0382-480F-92A8-B5A834B312FD}" type="presOf" srcId="{D1B46980-6531-4606-95E6-44980827E919}" destId="{6140AFEC-043D-4C43-A2F9-D0F5331DF3A3}" srcOrd="0" destOrd="0" presId="urn:microsoft.com/office/officeart/2005/8/layout/target3"/>
    <dgm:cxn modelId="{9F1B714C-E09D-4CFD-9017-74DFEB9CC2AA}" type="presOf" srcId="{D8197B8C-B260-4A16-BDF4-0947B075E274}" destId="{25B08C86-7E15-44DC-BE7F-FFB55DD49D12}" srcOrd="0" destOrd="0" presId="urn:microsoft.com/office/officeart/2005/8/layout/target3"/>
    <dgm:cxn modelId="{D1C7AF80-5949-4D30-A25B-FD3BEEB896BE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DBFC686-B6F5-4F58-94F9-51CC4F00B714}" type="presOf" srcId="{D1B46980-6531-4606-95E6-44980827E919}" destId="{2BE915AB-18AA-4053-B92C-3BFC9ED204BB}" srcOrd="1" destOrd="0" presId="urn:microsoft.com/office/officeart/2005/8/layout/target3"/>
    <dgm:cxn modelId="{52A9E85C-7D58-4FEE-9A3F-B0896465CAED}" type="presOf" srcId="{4C35D32F-0EAB-4CD7-82EE-45574DC2A586}" destId="{8BEBB6EC-1DAA-4CAC-8A25-BC0FCBD5DBD5}" srcOrd="0" destOrd="0" presId="urn:microsoft.com/office/officeart/2005/8/layout/target3"/>
    <dgm:cxn modelId="{13B62E70-FF51-4DA3-A65D-E4E6EE61102A}" type="presOf" srcId="{D1D4F407-5343-4D3F-B5B9-D407B03CAEB4}" destId="{D005CE8C-CC26-4C3E-AC11-E15060ECD759}" srcOrd="0" destOrd="0" presId="urn:microsoft.com/office/officeart/2005/8/layout/target3"/>
    <dgm:cxn modelId="{9228C799-A007-40BE-8E8E-82B78AEB36E6}" type="presOf" srcId="{757F3AB3-0718-4624-B441-E567A8F0AB56}" destId="{333A1088-737F-45CB-B68E-254E46348037}" srcOrd="0" destOrd="0" presId="urn:microsoft.com/office/officeart/2005/8/layout/target3"/>
    <dgm:cxn modelId="{559AB6A5-9769-428E-8889-A6A49244B88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543350-1140-47B9-B524-45A3C1DA135D}" type="presParOf" srcId="{333A1088-737F-45CB-B68E-254E46348037}" destId="{F5ABB229-8D3B-4694-996A-96F23CF14429}" srcOrd="0" destOrd="0" presId="urn:microsoft.com/office/officeart/2005/8/layout/target3"/>
    <dgm:cxn modelId="{E720E035-8A01-4266-ADC0-C407BF762EF0}" type="presParOf" srcId="{333A1088-737F-45CB-B68E-254E46348037}" destId="{F41139FD-01EE-4571-8B17-4FB00FC51163}" srcOrd="1" destOrd="0" presId="urn:microsoft.com/office/officeart/2005/8/layout/target3"/>
    <dgm:cxn modelId="{9752DD5F-88CC-405B-A61C-675845CFC255}" type="presParOf" srcId="{333A1088-737F-45CB-B68E-254E46348037}" destId="{D005CE8C-CC26-4C3E-AC11-E15060ECD759}" srcOrd="2" destOrd="0" presId="urn:microsoft.com/office/officeart/2005/8/layout/target3"/>
    <dgm:cxn modelId="{8E9041AC-A1BD-4ED6-ACF2-A3E8BE83EE36}" type="presParOf" srcId="{333A1088-737F-45CB-B68E-254E46348037}" destId="{2C702D82-9B77-49B7-9568-BB8EB47C3372}" srcOrd="3" destOrd="0" presId="urn:microsoft.com/office/officeart/2005/8/layout/target3"/>
    <dgm:cxn modelId="{73B7BDBF-1745-41B1-B02F-9AC7806A206E}" type="presParOf" srcId="{333A1088-737F-45CB-B68E-254E46348037}" destId="{A52A0455-90FF-4808-ABD0-F02540D31D5A}" srcOrd="4" destOrd="0" presId="urn:microsoft.com/office/officeart/2005/8/layout/target3"/>
    <dgm:cxn modelId="{6986F20E-EC80-4BD6-8979-19275F99A7DD}" type="presParOf" srcId="{333A1088-737F-45CB-B68E-254E46348037}" destId="{6140AFEC-043D-4C43-A2F9-D0F5331DF3A3}" srcOrd="5" destOrd="0" presId="urn:microsoft.com/office/officeart/2005/8/layout/target3"/>
    <dgm:cxn modelId="{6E949273-E952-47A8-A2B3-8DAC2283CDA2}" type="presParOf" srcId="{333A1088-737F-45CB-B68E-254E46348037}" destId="{9358AC05-5D7D-4327-9F80-1AD486AEA664}" srcOrd="6" destOrd="0" presId="urn:microsoft.com/office/officeart/2005/8/layout/target3"/>
    <dgm:cxn modelId="{C6FE5F7B-0A7B-4FCA-A9FC-77AD74AC90D5}" type="presParOf" srcId="{333A1088-737F-45CB-B68E-254E46348037}" destId="{313FC574-E1CD-4FB4-B054-0B805CE0447D}" srcOrd="7" destOrd="0" presId="urn:microsoft.com/office/officeart/2005/8/layout/target3"/>
    <dgm:cxn modelId="{5E26C259-2864-4062-B2F4-7BEC8C0311A9}" type="presParOf" srcId="{333A1088-737F-45CB-B68E-254E46348037}" destId="{619D679B-A015-4ECF-8348-D1034C574F40}" srcOrd="8" destOrd="0" presId="urn:microsoft.com/office/officeart/2005/8/layout/target3"/>
    <dgm:cxn modelId="{78076747-6CD4-47B4-860F-76797E6D76DE}" type="presParOf" srcId="{333A1088-737F-45CB-B68E-254E46348037}" destId="{322283A8-4A27-4CDA-BAE3-F381106A9174}" srcOrd="9" destOrd="0" presId="urn:microsoft.com/office/officeart/2005/8/layout/target3"/>
    <dgm:cxn modelId="{CAD96799-1BBD-44B7-A48A-285B9AF1F9C5}" type="presParOf" srcId="{333A1088-737F-45CB-B68E-254E46348037}" destId="{FFC9F71D-1B4F-4AD9-A4A6-86ADEFC8AF5C}" srcOrd="10" destOrd="0" presId="urn:microsoft.com/office/officeart/2005/8/layout/target3"/>
    <dgm:cxn modelId="{D9EF6A96-E49F-46C7-B149-B24FDD6725F7}" type="presParOf" srcId="{333A1088-737F-45CB-B68E-254E46348037}" destId="{25B08C86-7E15-44DC-BE7F-FFB55DD49D12}" srcOrd="11" destOrd="0" presId="urn:microsoft.com/office/officeart/2005/8/layout/target3"/>
    <dgm:cxn modelId="{80F2B866-C949-47B0-98ED-49A8BCE4BBDA}" type="presParOf" srcId="{333A1088-737F-45CB-B68E-254E46348037}" destId="{76644BE8-9D7C-4C09-B250-3D10AF48CBB7}" srcOrd="12" destOrd="0" presId="urn:microsoft.com/office/officeart/2005/8/layout/target3"/>
    <dgm:cxn modelId="{25384E8B-4296-4542-BE5E-C40BD880534B}" type="presParOf" srcId="{333A1088-737F-45CB-B68E-254E46348037}" destId="{EE85B701-7295-41C0-BA7A-34D3756A2AE6}" srcOrd="13" destOrd="0" presId="urn:microsoft.com/office/officeart/2005/8/layout/target3"/>
    <dgm:cxn modelId="{58AC6153-9FDE-4B6D-A7F5-6B1E46C09ABC}" type="presParOf" srcId="{333A1088-737F-45CB-B68E-254E46348037}" destId="{8BEBB6EC-1DAA-4CAC-8A25-BC0FCBD5DBD5}" srcOrd="14" destOrd="0" presId="urn:microsoft.com/office/officeart/2005/8/layout/target3"/>
    <dgm:cxn modelId="{F3A988BC-B740-4551-BB85-C77CF13EC00D}" type="presParOf" srcId="{333A1088-737F-45CB-B68E-254E46348037}" destId="{AED2198E-93D5-4001-81B4-73124B309672}" srcOrd="15" destOrd="0" presId="urn:microsoft.com/office/officeart/2005/8/layout/target3"/>
    <dgm:cxn modelId="{DAC240BA-B9FD-46D4-B46F-5D0592ACA291}" type="presParOf" srcId="{333A1088-737F-45CB-B68E-254E46348037}" destId="{2BE915AB-18AA-4053-B92C-3BFC9ED204BB}" srcOrd="16" destOrd="0" presId="urn:microsoft.com/office/officeart/2005/8/layout/target3"/>
    <dgm:cxn modelId="{1827FD56-2564-4A3E-8FE5-CE61D8014E5F}" type="presParOf" srcId="{333A1088-737F-45CB-B68E-254E46348037}" destId="{6BB5E863-4638-4E1D-BFDE-399D028AC4ED}" srcOrd="17" destOrd="0" presId="urn:microsoft.com/office/officeart/2005/8/layout/target3"/>
    <dgm:cxn modelId="{2DC9DCB7-A430-447C-A07B-9608B4CDA4A1}" type="presParOf" srcId="{333A1088-737F-45CB-B68E-254E46348037}" destId="{5A5FFA88-C948-4069-8E93-59FA12366E83}" srcOrd="18" destOrd="0" presId="urn:microsoft.com/office/officeart/2005/8/layout/target3"/>
    <dgm:cxn modelId="{90E93940-F8B2-4EBA-96FB-A49620DBCF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NÁZEV:VY_32_INOVACE_09:Hudební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Divadla malých forem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437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143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179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44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559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555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981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327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371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37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5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BC1F3-1F4B-46A7-A628-E33673B4343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B55BE-18C9-4FAD-8A57-DC3AD1970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08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85LBTofRpGE?version=3&amp;hl=cs_CZ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Fd-OmT1PDiA?version=3&amp;hl=cs_CZ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oY3tsLUMk10?version=3&amp;hl=cs_CZ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c3GCyQ6TeUA?version=3&amp;hl=cs_CZ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4617646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753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 hudbou v 50. a 60. letech 20. století</a:t>
            </a:r>
          </a:p>
          <a:p>
            <a:r>
              <a:rPr lang="cs-CZ" dirty="0" smtClean="0"/>
              <a:t>Lze využít jako zápis žáků do sešitů</a:t>
            </a:r>
          </a:p>
          <a:p>
            <a:r>
              <a:rPr lang="cs-CZ" dirty="0" smtClean="0"/>
              <a:t>Obsahuje interaktivní vstupy (video)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371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50. a 60. let 20. století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8.5. 1945- konec 2. světové války</a:t>
            </a:r>
          </a:p>
          <a:p>
            <a:r>
              <a:rPr lang="cs-CZ" dirty="0" smtClean="0"/>
              <a:t>Po roce 1945 se v hudbě hrál hlavně starší repertoár + sovětské písně a pochody</a:t>
            </a:r>
          </a:p>
          <a:p>
            <a:endParaRPr lang="cs-CZ" dirty="0" smtClean="0"/>
          </a:p>
          <a:p>
            <a:r>
              <a:rPr lang="cs-CZ" dirty="0" smtClean="0"/>
              <a:t>Po únoru 1948 (nástup komunistů) byla hudba ovlivněna politikou a ideologií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32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Divadla malých forem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2. polovina 50. let- uvolnění v hudbě</a:t>
            </a:r>
          </a:p>
          <a:p>
            <a:r>
              <a:rPr lang="cs-CZ" dirty="0" smtClean="0"/>
              <a:t>Začala vysílat televize, v rádiu vysílali i západní hudbu (</a:t>
            </a:r>
            <a:r>
              <a:rPr lang="cs-CZ" dirty="0" err="1" smtClean="0"/>
              <a:t>rockenroly</a:t>
            </a:r>
            <a:r>
              <a:rPr lang="cs-CZ" dirty="0" smtClean="0"/>
              <a:t>)</a:t>
            </a:r>
          </a:p>
          <a:p>
            <a:r>
              <a:rPr lang="cs-CZ" dirty="0" smtClean="0"/>
              <a:t>Významnou roli </a:t>
            </a:r>
            <a:r>
              <a:rPr lang="cs-CZ" dirty="0" smtClean="0"/>
              <a:t>hrála </a:t>
            </a:r>
            <a:r>
              <a:rPr lang="cs-CZ" dirty="0" smtClean="0"/>
              <a:t>„Divadla malých forem“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Semafor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Na zábradlí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Rokoko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Apollo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Alfa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Večerní Brno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682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Semafor</a:t>
            </a:r>
            <a:endParaRPr lang="cs-CZ" dirty="0"/>
          </a:p>
        </p:txBody>
      </p:sp>
      <p:pic>
        <p:nvPicPr>
          <p:cNvPr id="4" name="85LBTofRpGE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75656" y="1268760"/>
            <a:ext cx="6818544" cy="51139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60932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60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Alfa- Plzeň</a:t>
            </a:r>
            <a:endParaRPr lang="cs-CZ" dirty="0"/>
          </a:p>
        </p:txBody>
      </p:sp>
      <p:pic>
        <p:nvPicPr>
          <p:cNvPr id="4" name="Fd-OmT1PDiA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59632" y="1268760"/>
            <a:ext cx="6770539" cy="50779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195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„Na zábradlí“</a:t>
            </a:r>
            <a:endParaRPr lang="cs-CZ" dirty="0"/>
          </a:p>
        </p:txBody>
      </p:sp>
      <p:pic>
        <p:nvPicPr>
          <p:cNvPr id="4" name="oY3tsLUMk10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31640" y="1412776"/>
            <a:ext cx="6838973" cy="51292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272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Rokoko</a:t>
            </a:r>
            <a:endParaRPr lang="cs-CZ" dirty="0"/>
          </a:p>
        </p:txBody>
      </p:sp>
      <p:pic>
        <p:nvPicPr>
          <p:cNvPr id="4" name="c3GCyQ6TeUA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7664" y="1700808"/>
            <a:ext cx="6502936" cy="487720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61653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944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Text byl vytvořen autorem 12.2. 2012</a:t>
            </a:r>
          </a:p>
          <a:p>
            <a:r>
              <a:rPr lang="cs-CZ" dirty="0"/>
              <a:t>Video 1: Pramínek vlasů- Jiří Suchý. </a:t>
            </a:r>
            <a:r>
              <a:rPr lang="cs-CZ" i="1" dirty="0"/>
              <a:t>Www.youtube.com</a:t>
            </a:r>
            <a:r>
              <a:rPr lang="cs-CZ" dirty="0"/>
              <a:t> [online]. 19.1.2010 [cit. 2012-02-19]. Dostupné z: http://www.youtube.com/watch?v=85LBTofRpGE&amp;feature=related </a:t>
            </a:r>
            <a:endParaRPr lang="cs-CZ" dirty="0" smtClean="0"/>
          </a:p>
          <a:p>
            <a:r>
              <a:rPr lang="cs-CZ" dirty="0" smtClean="0"/>
              <a:t>Video 2</a:t>
            </a:r>
            <a:r>
              <a:rPr lang="cs-CZ" dirty="0"/>
              <a:t>: Marta Kubišová- Mít doma měsíc jen pro sebe. </a:t>
            </a:r>
            <a:r>
              <a:rPr lang="cs-CZ" i="1" dirty="0"/>
              <a:t>Www.youtube.com</a:t>
            </a:r>
            <a:r>
              <a:rPr lang="cs-CZ" dirty="0"/>
              <a:t> [online]. 19.2. 2009 [cit. 2012-02-12]. Dostupné z: http://www.youtube.com/watch?v=Fd-OmT1PDiA </a:t>
            </a:r>
            <a:endParaRPr lang="cs-CZ" dirty="0" smtClean="0"/>
          </a:p>
          <a:p>
            <a:r>
              <a:rPr lang="cs-CZ" dirty="0" smtClean="0"/>
              <a:t>Video 3</a:t>
            </a:r>
            <a:r>
              <a:rPr lang="cs-CZ" dirty="0"/>
              <a:t>: Ljuba Hermanová- Píseň o myši a jedu. </a:t>
            </a:r>
            <a:r>
              <a:rPr lang="cs-CZ" i="1" dirty="0"/>
              <a:t>Www.youtube.com</a:t>
            </a:r>
            <a:r>
              <a:rPr lang="cs-CZ" dirty="0"/>
              <a:t> [online]. 2.4.2009 [cit. 2012-02-12]. Dostupné z: http://www.youtube.com/watch?v=oY3tsLUMk10 </a:t>
            </a:r>
          </a:p>
          <a:p>
            <a:r>
              <a:rPr lang="cs-CZ" dirty="0" smtClean="0"/>
              <a:t>Video 4</a:t>
            </a:r>
            <a:r>
              <a:rPr lang="cs-CZ" dirty="0"/>
              <a:t>: Waldemar Matuška- </a:t>
            </a:r>
            <a:r>
              <a:rPr lang="cs-CZ" dirty="0" err="1"/>
              <a:t>Růře</a:t>
            </a:r>
            <a:r>
              <a:rPr lang="cs-CZ" dirty="0"/>
              <a:t> z Texasu. </a:t>
            </a:r>
            <a:r>
              <a:rPr lang="cs-CZ" i="1" dirty="0"/>
              <a:t>Www.youtube.com</a:t>
            </a:r>
            <a:r>
              <a:rPr lang="cs-CZ" dirty="0"/>
              <a:t> [online]. 17.4.2008 [cit. 2012-02-12]. Dostupné z: http://www.youtube.com/watch?v=c3GCyQ6TeUA </a:t>
            </a:r>
          </a:p>
        </p:txBody>
      </p:sp>
    </p:spTree>
    <p:extLst>
      <p:ext uri="{BB962C8B-B14F-4D97-AF65-F5344CB8AC3E}">
        <p14:creationId xmlns:p14="http://schemas.microsoft.com/office/powerpoint/2010/main" val="331032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281</Words>
  <Application>Microsoft Office PowerPoint</Application>
  <PresentationFormat>Předvádění na obrazovce (4:3)</PresentationFormat>
  <Paragraphs>38</Paragraphs>
  <Slides>9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Hudba 50. a 60. let 20. století</vt:lpstr>
      <vt:lpstr>Divadla malých forem</vt:lpstr>
      <vt:lpstr>Divadlo Semafor</vt:lpstr>
      <vt:lpstr>Divadlo Alfa- Plzeň</vt:lpstr>
      <vt:lpstr>Divadlo „Na zábradlí“</vt:lpstr>
      <vt:lpstr>Divadlo Rokoko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50. a 60. let 20. století</dc:title>
  <dc:creator>08CC</dc:creator>
  <cp:lastModifiedBy>08CC</cp:lastModifiedBy>
  <cp:revision>10</cp:revision>
  <dcterms:created xsi:type="dcterms:W3CDTF">2012-02-15T09:51:07Z</dcterms:created>
  <dcterms:modified xsi:type="dcterms:W3CDTF">2012-02-19T18:16:28Z</dcterms:modified>
</cp:coreProperties>
</file>