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NÁZEV:VY_32_INOVACE_11:Hudební výchova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60. </a:t>
          </a:r>
          <a:r>
            <a:rPr lang="cs-CZ" sz="2000" b="0" dirty="0" smtClean="0"/>
            <a:t>léta- Big beat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89288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06E4893-23FB-423A-8955-568B4C30A710}" type="presOf" srcId="{B651F6E3-6281-48DB-9319-2AEAFDAE7572}" destId="{6BB5E863-4638-4E1D-BFDE-399D028AC4ED}" srcOrd="1" destOrd="0" presId="urn:microsoft.com/office/officeart/2005/8/layout/target3"/>
    <dgm:cxn modelId="{A32E50F6-F56A-49A3-BBB8-FC9234493C78}" type="presOf" srcId="{D1B46980-6531-4606-95E6-44980827E919}" destId="{2BE915AB-18AA-4053-B92C-3BFC9ED204BB}" srcOrd="1" destOrd="0" presId="urn:microsoft.com/office/officeart/2005/8/layout/target3"/>
    <dgm:cxn modelId="{A92A21E5-8BE4-4E9A-B0EB-374C1FBCFA3F}" type="presOf" srcId="{757F3AB3-0718-4624-B441-E567A8F0AB56}" destId="{333A1088-737F-45CB-B68E-254E46348037}" srcOrd="0" destOrd="0" presId="urn:microsoft.com/office/officeart/2005/8/layout/target3"/>
    <dgm:cxn modelId="{2E678E2A-707B-4CB6-959D-33731CC5EF56}" type="presOf" srcId="{D1B46980-6531-4606-95E6-44980827E919}" destId="{6140AFEC-043D-4C43-A2F9-D0F5331DF3A3}" srcOrd="0" destOrd="0" presId="urn:microsoft.com/office/officeart/2005/8/layout/target3"/>
    <dgm:cxn modelId="{9D2D392D-BC69-447E-A9C9-4D598EB97690}" type="presOf" srcId="{4C35D32F-0EAB-4CD7-82EE-45574DC2A586}" destId="{890E4F0B-2866-4A3F-A3C7-2A14B1797930}" srcOrd="1" destOrd="0" presId="urn:microsoft.com/office/officeart/2005/8/layout/target3"/>
    <dgm:cxn modelId="{A0D6F952-F016-44E7-91E9-4C7865B2A64F}" type="presOf" srcId="{D1D4F407-5343-4D3F-B5B9-D407B03CAEB4}" destId="{D005CE8C-CC26-4C3E-AC11-E15060ECD759}" srcOrd="0" destOrd="0" presId="urn:microsoft.com/office/officeart/2005/8/layout/target3"/>
    <dgm:cxn modelId="{C6ACBB02-3E52-4CD1-9030-E2C56E5C8CC5}" type="presOf" srcId="{D8197B8C-B260-4A16-BDF4-0947B075E274}" destId="{25B08C86-7E15-44DC-BE7F-FFB55DD49D12}" srcOrd="0" destOrd="0" presId="urn:microsoft.com/office/officeart/2005/8/layout/target3"/>
    <dgm:cxn modelId="{BA4078C4-1141-4F2C-9BED-1C58FF1413F0}" type="presOf" srcId="{B651F6E3-6281-48DB-9319-2AEAFDAE7572}" destId="{619D679B-A015-4ECF-8348-D1034C574F40}" srcOrd="0" destOrd="0" presId="urn:microsoft.com/office/officeart/2005/8/layout/target3"/>
    <dgm:cxn modelId="{9F56DC25-07F7-4E1D-BE69-801BFAB7AAED}" type="presOf" srcId="{4C35D32F-0EAB-4CD7-82EE-45574DC2A586}" destId="{8BEBB6EC-1DAA-4CAC-8A25-BC0FCBD5DBD5}" srcOrd="0" destOrd="0" presId="urn:microsoft.com/office/officeart/2005/8/layout/target3"/>
    <dgm:cxn modelId="{51EC714B-3F6E-4E27-A039-3D443962806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F5DF4AA-789D-4CE4-B827-A10039FE7491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11DE568-6C6C-46ED-8B8F-3DEB8EB5D8C6}" type="presParOf" srcId="{333A1088-737F-45CB-B68E-254E46348037}" destId="{F5ABB229-8D3B-4694-996A-96F23CF14429}" srcOrd="0" destOrd="0" presId="urn:microsoft.com/office/officeart/2005/8/layout/target3"/>
    <dgm:cxn modelId="{C0C15E96-BFAD-4BC3-9A8C-18B6E598D418}" type="presParOf" srcId="{333A1088-737F-45CB-B68E-254E46348037}" destId="{F41139FD-01EE-4571-8B17-4FB00FC51163}" srcOrd="1" destOrd="0" presId="urn:microsoft.com/office/officeart/2005/8/layout/target3"/>
    <dgm:cxn modelId="{EC8F6DDE-B7D6-4267-B5B1-4A495BD79239}" type="presParOf" srcId="{333A1088-737F-45CB-B68E-254E46348037}" destId="{D005CE8C-CC26-4C3E-AC11-E15060ECD759}" srcOrd="2" destOrd="0" presId="urn:microsoft.com/office/officeart/2005/8/layout/target3"/>
    <dgm:cxn modelId="{44342970-59F0-49CF-967A-5172AE33163A}" type="presParOf" srcId="{333A1088-737F-45CB-B68E-254E46348037}" destId="{2C702D82-9B77-49B7-9568-BB8EB47C3372}" srcOrd="3" destOrd="0" presId="urn:microsoft.com/office/officeart/2005/8/layout/target3"/>
    <dgm:cxn modelId="{E31D97AF-34F1-418D-A529-AEB8329C7CF4}" type="presParOf" srcId="{333A1088-737F-45CB-B68E-254E46348037}" destId="{A52A0455-90FF-4808-ABD0-F02540D31D5A}" srcOrd="4" destOrd="0" presId="urn:microsoft.com/office/officeart/2005/8/layout/target3"/>
    <dgm:cxn modelId="{CDC28D8B-990D-4AB0-8FF1-7895E07E34C1}" type="presParOf" srcId="{333A1088-737F-45CB-B68E-254E46348037}" destId="{6140AFEC-043D-4C43-A2F9-D0F5331DF3A3}" srcOrd="5" destOrd="0" presId="urn:microsoft.com/office/officeart/2005/8/layout/target3"/>
    <dgm:cxn modelId="{DEC204CA-136B-4E6E-942D-0199902285F8}" type="presParOf" srcId="{333A1088-737F-45CB-B68E-254E46348037}" destId="{9358AC05-5D7D-4327-9F80-1AD486AEA664}" srcOrd="6" destOrd="0" presId="urn:microsoft.com/office/officeart/2005/8/layout/target3"/>
    <dgm:cxn modelId="{4E4EE54D-BF5E-457A-AEEE-A9E0C8A73571}" type="presParOf" srcId="{333A1088-737F-45CB-B68E-254E46348037}" destId="{313FC574-E1CD-4FB4-B054-0B805CE0447D}" srcOrd="7" destOrd="0" presId="urn:microsoft.com/office/officeart/2005/8/layout/target3"/>
    <dgm:cxn modelId="{8627C2E7-6BB7-4851-A196-0E148A59CFA8}" type="presParOf" srcId="{333A1088-737F-45CB-B68E-254E46348037}" destId="{619D679B-A015-4ECF-8348-D1034C574F40}" srcOrd="8" destOrd="0" presId="urn:microsoft.com/office/officeart/2005/8/layout/target3"/>
    <dgm:cxn modelId="{9D9039B2-E988-4024-BAEA-08DD1D42318F}" type="presParOf" srcId="{333A1088-737F-45CB-B68E-254E46348037}" destId="{322283A8-4A27-4CDA-BAE3-F381106A9174}" srcOrd="9" destOrd="0" presId="urn:microsoft.com/office/officeart/2005/8/layout/target3"/>
    <dgm:cxn modelId="{18083DA2-AECA-4918-9F06-068D67EA24D4}" type="presParOf" srcId="{333A1088-737F-45CB-B68E-254E46348037}" destId="{FFC9F71D-1B4F-4AD9-A4A6-86ADEFC8AF5C}" srcOrd="10" destOrd="0" presId="urn:microsoft.com/office/officeart/2005/8/layout/target3"/>
    <dgm:cxn modelId="{F0CA9DAB-52CF-4211-891A-EDD01B9C199E}" type="presParOf" srcId="{333A1088-737F-45CB-B68E-254E46348037}" destId="{25B08C86-7E15-44DC-BE7F-FFB55DD49D12}" srcOrd="11" destOrd="0" presId="urn:microsoft.com/office/officeart/2005/8/layout/target3"/>
    <dgm:cxn modelId="{5A3924E2-9A4F-4613-805E-A71E7DE59FC9}" type="presParOf" srcId="{333A1088-737F-45CB-B68E-254E46348037}" destId="{76644BE8-9D7C-4C09-B250-3D10AF48CBB7}" srcOrd="12" destOrd="0" presId="urn:microsoft.com/office/officeart/2005/8/layout/target3"/>
    <dgm:cxn modelId="{6ABE42DD-B197-4C6E-9F68-546FC15289BE}" type="presParOf" srcId="{333A1088-737F-45CB-B68E-254E46348037}" destId="{EE85B701-7295-41C0-BA7A-34D3756A2AE6}" srcOrd="13" destOrd="0" presId="urn:microsoft.com/office/officeart/2005/8/layout/target3"/>
    <dgm:cxn modelId="{F37A27D4-1F3E-4B31-B54C-76060652DD59}" type="presParOf" srcId="{333A1088-737F-45CB-B68E-254E46348037}" destId="{8BEBB6EC-1DAA-4CAC-8A25-BC0FCBD5DBD5}" srcOrd="14" destOrd="0" presId="urn:microsoft.com/office/officeart/2005/8/layout/target3"/>
    <dgm:cxn modelId="{C2F49BF4-BEE0-4148-BBAA-C2692C21CB79}" type="presParOf" srcId="{333A1088-737F-45CB-B68E-254E46348037}" destId="{AED2198E-93D5-4001-81B4-73124B309672}" srcOrd="15" destOrd="0" presId="urn:microsoft.com/office/officeart/2005/8/layout/target3"/>
    <dgm:cxn modelId="{E303CE2E-5D83-4D5A-838A-68F735C9DDF2}" type="presParOf" srcId="{333A1088-737F-45CB-B68E-254E46348037}" destId="{2BE915AB-18AA-4053-B92C-3BFC9ED204BB}" srcOrd="16" destOrd="0" presId="urn:microsoft.com/office/officeart/2005/8/layout/target3"/>
    <dgm:cxn modelId="{30E81060-92BD-4F3F-9D4E-0B6440204E5B}" type="presParOf" srcId="{333A1088-737F-45CB-B68E-254E46348037}" destId="{6BB5E863-4638-4E1D-BFDE-399D028AC4ED}" srcOrd="17" destOrd="0" presId="urn:microsoft.com/office/officeart/2005/8/layout/target3"/>
    <dgm:cxn modelId="{9ED4F378-EE32-4C37-8F73-7FD2095DF8CD}" type="presParOf" srcId="{333A1088-737F-45CB-B68E-254E46348037}" destId="{5A5FFA88-C948-4069-8E93-59FA12366E83}" srcOrd="18" destOrd="0" presId="urn:microsoft.com/office/officeart/2005/8/layout/target3"/>
    <dgm:cxn modelId="{0B8380FD-9DE0-4DCF-92A3-3C594A69799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86" y="0"/>
          <a:ext cx="6791039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7286" y="0"/>
        <a:ext cx="679103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515434"/>
          <a:ext cx="6791039" cy="17970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6" y="515434"/>
        <a:ext cx="6791039" cy="363968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815268"/>
          <a:ext cx="679103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NÁZEV:VY_32_INOVACE_11:Hudební výchova 9.ročník</a:t>
          </a:r>
          <a:endParaRPr lang="cs-CZ" sz="2000" kern="1200" dirty="0"/>
        </a:p>
      </dsp:txBody>
      <dsp:txXfrm>
        <a:off x="1273856" y="815268"/>
        <a:ext cx="679103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1222902"/>
          <a:ext cx="679103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60. </a:t>
          </a:r>
          <a:r>
            <a:rPr lang="cs-CZ" sz="2000" b="0" kern="1200" dirty="0" smtClean="0"/>
            <a:t>léta- Big beat</a:t>
          </a:r>
          <a:endParaRPr lang="cs-CZ" sz="2000" b="0" kern="1200" dirty="0"/>
        </a:p>
      </dsp:txBody>
      <dsp:txXfrm>
        <a:off x="1273856" y="1222902"/>
        <a:ext cx="6791039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630536"/>
          <a:ext cx="679103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6" y="1630536"/>
        <a:ext cx="679103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F6B8D1-0A54-4A81-829E-554EAD0D81EB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F3BFD2-23F7-4AE2-83DD-9E19D6B6A0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740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Miki</a:t>
            </a:r>
            <a:r>
              <a:rPr lang="cs-CZ" dirty="0" smtClean="0"/>
              <a:t> Volek- Já píšu ti </a:t>
            </a:r>
            <a:r>
              <a:rPr lang="cs-CZ" dirty="0" err="1" smtClean="0"/>
              <a:t>Sally</a:t>
            </a:r>
            <a:r>
              <a:rPr lang="cs-CZ" dirty="0" smtClean="0"/>
              <a:t>. </a:t>
            </a:r>
            <a:r>
              <a:rPr lang="cs-CZ" i="1" dirty="0" smtClean="0"/>
              <a:t>Www.youtube.com</a:t>
            </a:r>
            <a:r>
              <a:rPr lang="cs-CZ" dirty="0" smtClean="0"/>
              <a:t> [online]. 13.1.2011 [cit. 2012-04-03]. Dostupné z: http://www.youtube.com/watch?v=LJ7dwHr0WUc&amp;feature=related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F3BFD2-23F7-4AE2-83DD-9E19D6B6A0A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6422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Dej mi víc své lásky. </a:t>
            </a:r>
            <a:r>
              <a:rPr lang="cs-CZ" i="1" dirty="0" smtClean="0"/>
              <a:t>Www.youtube.com</a:t>
            </a:r>
            <a:r>
              <a:rPr lang="cs-CZ" dirty="0" smtClean="0"/>
              <a:t> [online]. 21.8.2007 [cit. 2012-04-03]. Dostupné z: http://www.youtube.com/watch?v=q0SSoENfn1M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F3BFD2-23F7-4AE2-83DD-9E19D6B6A0A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6493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Olympic</a:t>
            </a:r>
            <a:r>
              <a:rPr lang="cs-CZ" dirty="0" smtClean="0"/>
              <a:t>- Nějak vytrácíš má lásko. </a:t>
            </a:r>
            <a:r>
              <a:rPr lang="cs-CZ" i="1" dirty="0" smtClean="0"/>
              <a:t>Www.youtube.com</a:t>
            </a:r>
            <a:r>
              <a:rPr lang="cs-CZ" dirty="0" smtClean="0"/>
              <a:t> [online]. 14.4.2010 [cit. 2012-04-03]. Dostupné z: http://www.youtube.com/watch?v=afUHMfaim64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F3BFD2-23F7-4AE2-83DD-9E19D6B6A0A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4101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Petr Novák- Povídej. </a:t>
            </a:r>
            <a:r>
              <a:rPr lang="cs-CZ" i="1" dirty="0" smtClean="0"/>
              <a:t>Www.youtube.com</a:t>
            </a:r>
            <a:r>
              <a:rPr lang="cs-CZ" dirty="0" smtClean="0"/>
              <a:t> [online]. 27.3.2010 [cit. 2012-04-09]. Dostupné z: http://www.youtube.com/watch?v=6rzhT1U3H-k&amp;feature=related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F3BFD2-23F7-4AE2-83DD-9E19D6B6A0A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497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18EC-719F-4A0A-8645-A6B9C5350BE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09E81-BC37-4269-93B7-3CA95CBBD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001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18EC-719F-4A0A-8645-A6B9C5350BE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09E81-BC37-4269-93B7-3CA95CBBD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970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18EC-719F-4A0A-8645-A6B9C5350BE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09E81-BC37-4269-93B7-3CA95CBBD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020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18EC-719F-4A0A-8645-A6B9C5350BE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09E81-BC37-4269-93B7-3CA95CBBD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101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18EC-719F-4A0A-8645-A6B9C5350BE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09E81-BC37-4269-93B7-3CA95CBBD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324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18EC-719F-4A0A-8645-A6B9C5350BE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09E81-BC37-4269-93B7-3CA95CBBD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967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18EC-719F-4A0A-8645-A6B9C5350BE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09E81-BC37-4269-93B7-3CA95CBBD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992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18EC-719F-4A0A-8645-A6B9C5350BE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09E81-BC37-4269-93B7-3CA95CBBD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4173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18EC-719F-4A0A-8645-A6B9C5350BE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09E81-BC37-4269-93B7-3CA95CBBD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698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18EC-719F-4A0A-8645-A6B9C5350BE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09E81-BC37-4269-93B7-3CA95CBBD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826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9318EC-719F-4A0A-8645-A6B9C5350BE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A09E81-BC37-4269-93B7-3CA95CBBD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938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9318EC-719F-4A0A-8645-A6B9C5350BE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A09E81-BC37-4269-93B7-3CA95CBBDD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0080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LJ7dwHr0WUc?version=3&amp;hl=cs_CZ&amp;rel=0" TargetMode="Externa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ideo" Target="http://www.youtube.com/v/q0SSoENfn1M?version=3&amp;hl=cs_CZ&amp;rel=0" TargetMode="Externa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afUHMfaim64?version=3&amp;hl=cs_CZ&amp;rel=0" TargetMode="Externa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6rzhT1U3H-k?version=3&amp;hl=cs_CZ&amp;rel=0" TargetMode="Externa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7522668"/>
              </p:ext>
            </p:extLst>
          </p:nvPr>
        </p:nvGraphicFramePr>
        <p:xfrm>
          <a:off x="539552" y="908720"/>
          <a:ext cx="806489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863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seznámení žáků s hudbou 60.let 20. století v Československu</a:t>
            </a:r>
          </a:p>
          <a:p>
            <a:r>
              <a:rPr lang="cs-CZ" dirty="0" smtClean="0"/>
              <a:t>Část lze použít k zápisu žáků do sešitů</a:t>
            </a:r>
          </a:p>
          <a:p>
            <a:r>
              <a:rPr lang="cs-CZ" dirty="0" smtClean="0"/>
              <a:t>Obsahuje interaktivní vstupy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6967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60. Léta 20.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Do </a:t>
            </a:r>
            <a:r>
              <a:rPr lang="cs-CZ" dirty="0"/>
              <a:t>Č</a:t>
            </a:r>
            <a:r>
              <a:rPr lang="cs-CZ" dirty="0" smtClean="0"/>
              <a:t>eskoslovenska vtrhla vlna </a:t>
            </a:r>
            <a:r>
              <a:rPr lang="cs-CZ" u="sng" dirty="0" smtClean="0"/>
              <a:t>rock and </a:t>
            </a:r>
            <a:r>
              <a:rPr lang="cs-CZ" u="sng" dirty="0" err="1" smtClean="0"/>
              <a:t>rollu</a:t>
            </a:r>
            <a:endParaRPr lang="cs-CZ" u="sng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Hudba byla nazývána </a:t>
            </a:r>
            <a:r>
              <a:rPr lang="cs-CZ" u="sng" dirty="0" smtClean="0"/>
              <a:t>big beat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Hudební styl byl doprovázen módou- chlapci dlouhé vlasy, dívky krátké sukně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Na konci 60. let se místo názvu big beat začal používat název </a:t>
            </a:r>
            <a:r>
              <a:rPr lang="cs-CZ" u="sng" dirty="0" smtClean="0"/>
              <a:t>ROCK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697966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1959- skupina </a:t>
            </a:r>
            <a:r>
              <a:rPr lang="cs-CZ" dirty="0" err="1" smtClean="0"/>
              <a:t>Sputnici</a:t>
            </a:r>
            <a:r>
              <a:rPr lang="cs-CZ" dirty="0" smtClean="0"/>
              <a:t> (Petr Janda)</a:t>
            </a:r>
          </a:p>
          <a:p>
            <a:r>
              <a:rPr lang="cs-CZ" dirty="0" smtClean="0"/>
              <a:t>Největší pěvecká hvězda </a:t>
            </a:r>
            <a:r>
              <a:rPr lang="cs-CZ" b="1" u="sng" dirty="0" err="1" smtClean="0"/>
              <a:t>Miki</a:t>
            </a:r>
            <a:r>
              <a:rPr lang="cs-CZ" b="1" u="sng" dirty="0" smtClean="0"/>
              <a:t> Volek</a:t>
            </a:r>
          </a:p>
          <a:p>
            <a:endParaRPr lang="cs-CZ" dirty="0"/>
          </a:p>
        </p:txBody>
      </p:sp>
      <p:pic>
        <p:nvPicPr>
          <p:cNvPr id="4" name="LJ7dwHr0WUc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763688" y="2924944"/>
            <a:ext cx="4980384" cy="373528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602128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756239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548680"/>
            <a:ext cx="8229600" cy="5576888"/>
          </a:xfrm>
        </p:spPr>
        <p:txBody>
          <a:bodyPr/>
          <a:lstStyle/>
          <a:p>
            <a:r>
              <a:rPr lang="cs-CZ" dirty="0" smtClean="0"/>
              <a:t>1963- </a:t>
            </a:r>
            <a:r>
              <a:rPr lang="cs-CZ" u="sng" dirty="0" smtClean="0"/>
              <a:t>OLYMPIC </a:t>
            </a:r>
            <a:r>
              <a:rPr lang="cs-CZ" dirty="0" smtClean="0"/>
              <a:t>( Petr Janda)</a:t>
            </a:r>
          </a:p>
          <a:p>
            <a:pPr marL="0" indent="0">
              <a:buNone/>
            </a:pPr>
            <a:r>
              <a:rPr lang="cs-CZ" dirty="0" smtClean="0"/>
              <a:t>Kapela hrála v divadle SEMAFOR a doprovázela spoustu zpěváků</a:t>
            </a:r>
          </a:p>
          <a:p>
            <a:r>
              <a:rPr lang="cs-CZ" dirty="0" smtClean="0"/>
              <a:t>1966- kapela se osamostatnila a vytvořila spoustu hitů ( Želva, Dej mi víc své lásky,….)</a:t>
            </a:r>
          </a:p>
          <a:p>
            <a:endParaRPr lang="cs-CZ" dirty="0"/>
          </a:p>
        </p:txBody>
      </p:sp>
      <p:pic>
        <p:nvPicPr>
          <p:cNvPr id="4" name="q0SSoENfn1M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123728" y="3299150"/>
            <a:ext cx="4416829" cy="3312622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539552" y="6093296"/>
            <a:ext cx="8980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Video </a:t>
            </a:r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9444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4190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err="1" smtClean="0"/>
              <a:t>Olympic</a:t>
            </a:r>
            <a:r>
              <a:rPr lang="cs-CZ" dirty="0" smtClean="0"/>
              <a:t> hraje dodnes</a:t>
            </a:r>
          </a:p>
          <a:p>
            <a:endParaRPr lang="cs-CZ" dirty="0"/>
          </a:p>
        </p:txBody>
      </p:sp>
      <p:pic>
        <p:nvPicPr>
          <p:cNvPr id="4" name="afUHMfaim64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47664" y="1772816"/>
            <a:ext cx="5952661" cy="4464496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51520" y="5867980"/>
            <a:ext cx="8980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Video </a:t>
            </a:r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87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kapely a osobnosti: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Juventus</a:t>
            </a:r>
            <a:r>
              <a:rPr lang="cs-CZ" dirty="0" smtClean="0"/>
              <a:t> </a:t>
            </a:r>
            <a:r>
              <a:rPr lang="cs-CZ" dirty="0"/>
              <a:t>(Karel Černoch)</a:t>
            </a:r>
            <a:endParaRPr lang="cs-CZ" dirty="0" smtClean="0"/>
          </a:p>
          <a:p>
            <a:r>
              <a:rPr lang="cs-CZ" dirty="0" err="1" smtClean="0"/>
              <a:t>Matadors</a:t>
            </a:r>
            <a:endParaRPr lang="cs-CZ" dirty="0" smtClean="0"/>
          </a:p>
          <a:p>
            <a:r>
              <a:rPr lang="cs-CZ" dirty="0"/>
              <a:t>Mefisto</a:t>
            </a:r>
            <a:endParaRPr lang="cs-CZ" dirty="0" smtClean="0"/>
          </a:p>
          <a:p>
            <a:r>
              <a:rPr lang="cs-CZ" dirty="0" smtClean="0"/>
              <a:t>Petr Novák</a:t>
            </a:r>
          </a:p>
          <a:p>
            <a:r>
              <a:rPr lang="cs-CZ" dirty="0" smtClean="0"/>
              <a:t>Pavel Novák</a:t>
            </a:r>
            <a:endParaRPr lang="cs-CZ" dirty="0"/>
          </a:p>
        </p:txBody>
      </p:sp>
      <p:pic>
        <p:nvPicPr>
          <p:cNvPr id="4" name="6rzhT1U3H-k?version=3&amp;hl=cs_CZ&amp;rel=0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987824" y="2492896"/>
            <a:ext cx="5450488" cy="4087866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187624" y="6175535"/>
            <a:ext cx="8980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Video </a:t>
            </a:r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6563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40560"/>
          </a:xfrm>
        </p:spPr>
        <p:txBody>
          <a:bodyPr>
            <a:normAutofit fontScale="77500" lnSpcReduction="20000"/>
          </a:bodyPr>
          <a:lstStyle/>
          <a:p>
            <a:r>
              <a:rPr lang="cs-CZ" u="sng" dirty="0" smtClean="0"/>
              <a:t>Video 1</a:t>
            </a:r>
            <a:r>
              <a:rPr lang="cs-CZ" dirty="0" smtClean="0"/>
              <a:t>: </a:t>
            </a:r>
            <a:r>
              <a:rPr lang="cs-CZ" dirty="0" err="1"/>
              <a:t>Miki</a:t>
            </a:r>
            <a:r>
              <a:rPr lang="cs-CZ" dirty="0"/>
              <a:t> Volek- Já píšu ti </a:t>
            </a:r>
            <a:r>
              <a:rPr lang="cs-CZ" dirty="0" err="1"/>
              <a:t>Sally</a:t>
            </a:r>
            <a:r>
              <a:rPr lang="cs-CZ" dirty="0"/>
              <a:t>. </a:t>
            </a:r>
            <a:r>
              <a:rPr lang="cs-CZ" i="1" dirty="0"/>
              <a:t>Www.youtube.com</a:t>
            </a:r>
            <a:r>
              <a:rPr lang="cs-CZ" dirty="0"/>
              <a:t> [online]. 13.1.2011 [cit. 2012-04-03]. Dostupné z: http://www.youtube.com/watch?v=LJ7dwHr0WUc&amp;feature=related </a:t>
            </a:r>
          </a:p>
          <a:p>
            <a:r>
              <a:rPr lang="cs-CZ" u="sng" dirty="0" smtClean="0"/>
              <a:t>Video 2</a:t>
            </a:r>
            <a:r>
              <a:rPr lang="cs-CZ" dirty="0" smtClean="0"/>
              <a:t>: </a:t>
            </a:r>
            <a:r>
              <a:rPr lang="cs-CZ" dirty="0"/>
              <a:t>Dej mi víc své lásky. </a:t>
            </a:r>
            <a:r>
              <a:rPr lang="cs-CZ" i="1" dirty="0"/>
              <a:t>Www.youtube.com</a:t>
            </a:r>
            <a:r>
              <a:rPr lang="cs-CZ" dirty="0"/>
              <a:t> [online]. 21.8.2007 [cit. 2012-04-03]. Dostupné z: http://www.youtube.com/watch?v=q0SSoENfn1M </a:t>
            </a:r>
          </a:p>
          <a:p>
            <a:r>
              <a:rPr lang="cs-CZ" u="sng" dirty="0" smtClean="0"/>
              <a:t>Video 3</a:t>
            </a:r>
            <a:r>
              <a:rPr lang="cs-CZ" dirty="0" smtClean="0"/>
              <a:t>: </a:t>
            </a:r>
            <a:r>
              <a:rPr lang="cs-CZ" dirty="0" err="1"/>
              <a:t>Olympic</a:t>
            </a:r>
            <a:r>
              <a:rPr lang="cs-CZ" dirty="0"/>
              <a:t>- Nějak vytrácíš má lásko. </a:t>
            </a:r>
            <a:r>
              <a:rPr lang="cs-CZ" i="1" dirty="0"/>
              <a:t>Www.youtube.com</a:t>
            </a:r>
            <a:r>
              <a:rPr lang="cs-CZ" dirty="0"/>
              <a:t> [online]. 14.4.2010 [cit. 2012-04-03]. Dostupné z: http://www.youtube.com/watch?v=afUHMfaim64 </a:t>
            </a:r>
          </a:p>
          <a:p>
            <a:r>
              <a:rPr lang="cs-CZ" u="sng" dirty="0" smtClean="0"/>
              <a:t>Video 4</a:t>
            </a:r>
            <a:r>
              <a:rPr lang="cs-CZ" dirty="0" smtClean="0"/>
              <a:t>: </a:t>
            </a:r>
            <a:r>
              <a:rPr lang="cs-CZ" dirty="0"/>
              <a:t>Petr Novák- Povídej. </a:t>
            </a:r>
            <a:r>
              <a:rPr lang="cs-CZ" i="1" dirty="0"/>
              <a:t>Www.youtube.com</a:t>
            </a:r>
            <a:r>
              <a:rPr lang="cs-CZ" dirty="0"/>
              <a:t> [online]. 27.3.2010 [cit. 2012-04-09]. Dostupné z: http://www.youtube.com/watch?v=6rzhT1U3H-k&amp;feature=related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591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362</Words>
  <Application>Microsoft Office PowerPoint</Application>
  <PresentationFormat>Předvádění na obrazovce (4:3)</PresentationFormat>
  <Paragraphs>44</Paragraphs>
  <Slides>8</Slides>
  <Notes>4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60. Léta 20. století</vt:lpstr>
      <vt:lpstr>První skupiny</vt:lpstr>
      <vt:lpstr>Prezentace aplikace PowerPoint</vt:lpstr>
      <vt:lpstr>Prezentace aplikace PowerPoint</vt:lpstr>
      <vt:lpstr>Další kapely a osobnosti: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10</cp:revision>
  <dcterms:created xsi:type="dcterms:W3CDTF">2012-04-03T19:52:02Z</dcterms:created>
  <dcterms:modified xsi:type="dcterms:W3CDTF">2012-04-09T15:37:28Z</dcterms:modified>
</cp:coreProperties>
</file>