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NÁZEV:VY_32_INOVACE_13:Hudební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60.-90.léta 20.století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FBF957-CBD1-46CC-9876-E8615D890330}" type="presOf" srcId="{D1B46980-6531-4606-95E6-44980827E919}" destId="{6140AFEC-043D-4C43-A2F9-D0F5331DF3A3}" srcOrd="0" destOrd="0" presId="urn:microsoft.com/office/officeart/2005/8/layout/target3"/>
    <dgm:cxn modelId="{ED34D6E2-BCE4-4374-B84A-F5FB02B6C10B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1A607DD-FB5B-4016-917E-4D5AA72CF72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26E8E4-9B4A-4639-8DBA-27B273437783}" type="presOf" srcId="{4C35D32F-0EAB-4CD7-82EE-45574DC2A586}" destId="{8BEBB6EC-1DAA-4CAC-8A25-BC0FCBD5DBD5}" srcOrd="0" destOrd="0" presId="urn:microsoft.com/office/officeart/2005/8/layout/target3"/>
    <dgm:cxn modelId="{A03B61E1-2F29-40DB-BF31-A183F3FAB4F6}" type="presOf" srcId="{D8197B8C-B260-4A16-BDF4-0947B075E274}" destId="{25B08C86-7E15-44DC-BE7F-FFB55DD49D12}" srcOrd="0" destOrd="0" presId="urn:microsoft.com/office/officeart/2005/8/layout/target3"/>
    <dgm:cxn modelId="{EDCD2DEF-662E-4387-87B5-93AACF742BAA}" type="presOf" srcId="{D1D4F407-5343-4D3F-B5B9-D407B03CAEB4}" destId="{AED2198E-93D5-4001-81B4-73124B309672}" srcOrd="1" destOrd="0" presId="urn:microsoft.com/office/officeart/2005/8/layout/target3"/>
    <dgm:cxn modelId="{5C2911C3-81A0-4717-8BB6-2F8914822E9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9CCC34-E2D0-44C1-B950-98AB61A2A4F8}" type="presOf" srcId="{4C35D32F-0EAB-4CD7-82EE-45574DC2A586}" destId="{890E4F0B-2866-4A3F-A3C7-2A14B1797930}" srcOrd="1" destOrd="0" presId="urn:microsoft.com/office/officeart/2005/8/layout/target3"/>
    <dgm:cxn modelId="{25A9699A-A2D3-4F23-AD26-B9F5D34A9624}" type="presOf" srcId="{B651F6E3-6281-48DB-9319-2AEAFDAE7572}" destId="{6BB5E863-4638-4E1D-BFDE-399D028AC4ED}" srcOrd="1" destOrd="0" presId="urn:microsoft.com/office/officeart/2005/8/layout/target3"/>
    <dgm:cxn modelId="{001241FE-8862-4734-B476-62584F697729}" type="presOf" srcId="{D1D4F407-5343-4D3F-B5B9-D407B03CAEB4}" destId="{D005CE8C-CC26-4C3E-AC11-E15060ECD759}" srcOrd="0" destOrd="0" presId="urn:microsoft.com/office/officeart/2005/8/layout/target3"/>
    <dgm:cxn modelId="{32876560-2792-4A22-A9B4-6E154192122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2EB6E2-3A7E-45F9-B9D7-C759C01698ED}" type="presParOf" srcId="{333A1088-737F-45CB-B68E-254E46348037}" destId="{F5ABB229-8D3B-4694-996A-96F23CF14429}" srcOrd="0" destOrd="0" presId="urn:microsoft.com/office/officeart/2005/8/layout/target3"/>
    <dgm:cxn modelId="{08CE9B4D-F771-43E3-9E9E-C093AADF982C}" type="presParOf" srcId="{333A1088-737F-45CB-B68E-254E46348037}" destId="{F41139FD-01EE-4571-8B17-4FB00FC51163}" srcOrd="1" destOrd="0" presId="urn:microsoft.com/office/officeart/2005/8/layout/target3"/>
    <dgm:cxn modelId="{64F96A59-5CEE-46AF-BB5F-641E89B85C0D}" type="presParOf" srcId="{333A1088-737F-45CB-B68E-254E46348037}" destId="{D005CE8C-CC26-4C3E-AC11-E15060ECD759}" srcOrd="2" destOrd="0" presId="urn:microsoft.com/office/officeart/2005/8/layout/target3"/>
    <dgm:cxn modelId="{903369C6-4018-427F-BC46-10479BB2BA96}" type="presParOf" srcId="{333A1088-737F-45CB-B68E-254E46348037}" destId="{2C702D82-9B77-49B7-9568-BB8EB47C3372}" srcOrd="3" destOrd="0" presId="urn:microsoft.com/office/officeart/2005/8/layout/target3"/>
    <dgm:cxn modelId="{EB679F94-F6A2-4848-887F-E8B8DB4E9622}" type="presParOf" srcId="{333A1088-737F-45CB-B68E-254E46348037}" destId="{A52A0455-90FF-4808-ABD0-F02540D31D5A}" srcOrd="4" destOrd="0" presId="urn:microsoft.com/office/officeart/2005/8/layout/target3"/>
    <dgm:cxn modelId="{82137FAD-C773-43B8-8BC4-B5DACACAC2AE}" type="presParOf" srcId="{333A1088-737F-45CB-B68E-254E46348037}" destId="{6140AFEC-043D-4C43-A2F9-D0F5331DF3A3}" srcOrd="5" destOrd="0" presId="urn:microsoft.com/office/officeart/2005/8/layout/target3"/>
    <dgm:cxn modelId="{2B9C9B69-6D8F-40F4-AF55-22C31EDBFAFD}" type="presParOf" srcId="{333A1088-737F-45CB-B68E-254E46348037}" destId="{9358AC05-5D7D-4327-9F80-1AD486AEA664}" srcOrd="6" destOrd="0" presId="urn:microsoft.com/office/officeart/2005/8/layout/target3"/>
    <dgm:cxn modelId="{6FCC66C2-79AF-4687-9BC2-2DE3908A4F15}" type="presParOf" srcId="{333A1088-737F-45CB-B68E-254E46348037}" destId="{313FC574-E1CD-4FB4-B054-0B805CE0447D}" srcOrd="7" destOrd="0" presId="urn:microsoft.com/office/officeart/2005/8/layout/target3"/>
    <dgm:cxn modelId="{FD305949-88BF-4983-B962-27727645CC86}" type="presParOf" srcId="{333A1088-737F-45CB-B68E-254E46348037}" destId="{619D679B-A015-4ECF-8348-D1034C574F40}" srcOrd="8" destOrd="0" presId="urn:microsoft.com/office/officeart/2005/8/layout/target3"/>
    <dgm:cxn modelId="{390926B4-42F8-4559-9A2D-AA991E16B20B}" type="presParOf" srcId="{333A1088-737F-45CB-B68E-254E46348037}" destId="{322283A8-4A27-4CDA-BAE3-F381106A9174}" srcOrd="9" destOrd="0" presId="urn:microsoft.com/office/officeart/2005/8/layout/target3"/>
    <dgm:cxn modelId="{AC2054CA-EDFA-49D4-9ED9-2E6C09647258}" type="presParOf" srcId="{333A1088-737F-45CB-B68E-254E46348037}" destId="{FFC9F71D-1B4F-4AD9-A4A6-86ADEFC8AF5C}" srcOrd="10" destOrd="0" presId="urn:microsoft.com/office/officeart/2005/8/layout/target3"/>
    <dgm:cxn modelId="{7FE086E7-8E1C-42E5-AE2A-E3943E5F0097}" type="presParOf" srcId="{333A1088-737F-45CB-B68E-254E46348037}" destId="{25B08C86-7E15-44DC-BE7F-FFB55DD49D12}" srcOrd="11" destOrd="0" presId="urn:microsoft.com/office/officeart/2005/8/layout/target3"/>
    <dgm:cxn modelId="{E154451C-4AD9-4D5C-BF0C-5B463FFB02D2}" type="presParOf" srcId="{333A1088-737F-45CB-B68E-254E46348037}" destId="{76644BE8-9D7C-4C09-B250-3D10AF48CBB7}" srcOrd="12" destOrd="0" presId="urn:microsoft.com/office/officeart/2005/8/layout/target3"/>
    <dgm:cxn modelId="{8DD3D095-D12B-4DB5-BC99-6BD708C869AD}" type="presParOf" srcId="{333A1088-737F-45CB-B68E-254E46348037}" destId="{EE85B701-7295-41C0-BA7A-34D3756A2AE6}" srcOrd="13" destOrd="0" presId="urn:microsoft.com/office/officeart/2005/8/layout/target3"/>
    <dgm:cxn modelId="{378A29FA-5BEB-4F5A-8B30-4656586C189E}" type="presParOf" srcId="{333A1088-737F-45CB-B68E-254E46348037}" destId="{8BEBB6EC-1DAA-4CAC-8A25-BC0FCBD5DBD5}" srcOrd="14" destOrd="0" presId="urn:microsoft.com/office/officeart/2005/8/layout/target3"/>
    <dgm:cxn modelId="{C547CF3F-F64B-47B0-AE19-0803EBFC7B93}" type="presParOf" srcId="{333A1088-737F-45CB-B68E-254E46348037}" destId="{AED2198E-93D5-4001-81B4-73124B309672}" srcOrd="15" destOrd="0" presId="urn:microsoft.com/office/officeart/2005/8/layout/target3"/>
    <dgm:cxn modelId="{07942F96-4135-41EB-9AD9-622F73C74E5B}" type="presParOf" srcId="{333A1088-737F-45CB-B68E-254E46348037}" destId="{2BE915AB-18AA-4053-B92C-3BFC9ED204BB}" srcOrd="16" destOrd="0" presId="urn:microsoft.com/office/officeart/2005/8/layout/target3"/>
    <dgm:cxn modelId="{FB6D2166-1330-4BA7-BCD1-E50BA2762D9C}" type="presParOf" srcId="{333A1088-737F-45CB-B68E-254E46348037}" destId="{6BB5E863-4638-4E1D-BFDE-399D028AC4ED}" srcOrd="17" destOrd="0" presId="urn:microsoft.com/office/officeart/2005/8/layout/target3"/>
    <dgm:cxn modelId="{430C0F70-FCB9-465D-864E-2D10B53AAF22}" type="presParOf" srcId="{333A1088-737F-45CB-B68E-254E46348037}" destId="{5A5FFA88-C948-4069-8E93-59FA12366E83}" srcOrd="18" destOrd="0" presId="urn:microsoft.com/office/officeart/2005/8/layout/target3"/>
    <dgm:cxn modelId="{A61561B0-310D-470A-A47E-8FEAE870BC2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NÁZEV:VY_32_INOVACE_13:Hudební 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60.-90.léta 20.století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274783-70BA-4F19-A58A-1B40ABDE38C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304DF-4323-46F0-A8FC-FD10E9119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96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Ilja Hurník- </a:t>
            </a:r>
            <a:r>
              <a:rPr lang="cs-CZ" dirty="0" err="1" smtClean="0"/>
              <a:t>Symphony</a:t>
            </a:r>
            <a:r>
              <a:rPr lang="cs-CZ" dirty="0" smtClean="0"/>
              <a:t> No.1. </a:t>
            </a:r>
            <a:r>
              <a:rPr lang="cs-CZ" i="1" dirty="0" smtClean="0"/>
              <a:t>Www.youtube.com</a:t>
            </a:r>
            <a:r>
              <a:rPr lang="cs-CZ" dirty="0" smtClean="0"/>
              <a:t> [online]. 4.10. 2011 [cit. 2012-05-13]. Dostupné z: http://www.youtube.com/watch?v=aXlXteq5MZI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304DF-4323-46F0-A8FC-FD10E911979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0708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REVELLI CONDUCTS MUSIC. </a:t>
            </a:r>
            <a:r>
              <a:rPr lang="cs-CZ" i="1" dirty="0" smtClean="0"/>
              <a:t>Www.youtube.com</a:t>
            </a:r>
            <a:r>
              <a:rPr lang="cs-CZ" dirty="0" smtClean="0"/>
              <a:t> [online]. 29.6. 2011 [cit. 2012-05-13]. Dostupné z: http://www.youtube.com/watch?v=R8jR2FWLOBA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304DF-4323-46F0-A8FC-FD10E911979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9853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Smetana </a:t>
            </a:r>
            <a:r>
              <a:rPr lang="cs-CZ" dirty="0" err="1" smtClean="0"/>
              <a:t>Ma</a:t>
            </a:r>
            <a:r>
              <a:rPr lang="cs-CZ" dirty="0" smtClean="0"/>
              <a:t> vlast. </a:t>
            </a:r>
            <a:r>
              <a:rPr lang="cs-CZ" i="1" dirty="0" smtClean="0"/>
              <a:t>Www.youtube.com</a:t>
            </a:r>
            <a:r>
              <a:rPr lang="cs-CZ" dirty="0" smtClean="0"/>
              <a:t> [online]. 18.9. 2011 [cit. 2012-05-13]. Dostupné z: http://www.youtube.com/watch?v=_koIqWSOCA8&amp;feature=related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304DF-4323-46F0-A8FC-FD10E911979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605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401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633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85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24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139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696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76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984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143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415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072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059056-D32F-42BE-8C17-D4F162ED0C0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FA163-61EB-410D-A4D9-FF2B12961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732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aXlXteq5MZI?version=3&amp;hl=cs_CZ&amp;rel=0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R8jR2FWLOBA?version=3&amp;hl=cs_CZ&amp;rel=0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_koIqWSOCA8?version=3&amp;hl=cs_CZ&amp;rel=0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587635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11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 vážnou hudbou 60. až 90. let 20. století</a:t>
            </a:r>
          </a:p>
          <a:p>
            <a:r>
              <a:rPr lang="cs-CZ" dirty="0" smtClean="0"/>
              <a:t>Část lze použít jako zápis do sešitů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Obsahuje závěrečné opakovací 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48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60.-90. léta 20. století v české vážné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/>
              <a:t>V 60.letech došlo k uvolnění poměrů v hudbě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u="sng" dirty="0" smtClean="0"/>
              <a:t>Nejznámější skladatelé:</a:t>
            </a:r>
          </a:p>
          <a:p>
            <a:pPr marL="0" indent="0">
              <a:buNone/>
            </a:pPr>
            <a:r>
              <a:rPr lang="cs-CZ" dirty="0" smtClean="0"/>
              <a:t>Otmar Mácha</a:t>
            </a:r>
          </a:p>
          <a:p>
            <a:pPr marL="0" indent="0">
              <a:buNone/>
            </a:pPr>
            <a:r>
              <a:rPr lang="cs-CZ" dirty="0" smtClean="0"/>
              <a:t>Petr Eben</a:t>
            </a:r>
          </a:p>
          <a:p>
            <a:pPr marL="0" indent="0">
              <a:buNone/>
            </a:pPr>
            <a:r>
              <a:rPr lang="cs-CZ" dirty="0" smtClean="0"/>
              <a:t>Ilja Hurník</a:t>
            </a:r>
          </a:p>
          <a:p>
            <a:pPr marL="0" indent="0">
              <a:buNone/>
            </a:pPr>
            <a:r>
              <a:rPr lang="cs-CZ" dirty="0" smtClean="0"/>
              <a:t>Václav Neumann</a:t>
            </a:r>
            <a:endParaRPr lang="cs-CZ" dirty="0"/>
          </a:p>
        </p:txBody>
      </p:sp>
      <p:pic>
        <p:nvPicPr>
          <p:cNvPr id="4" name="aXlXteq5MZI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989931" y="3346528"/>
            <a:ext cx="4320480" cy="324036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99792" y="6095391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148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60.let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vstupem vojsk Varšavské smlouvy a okupací došlo k přerušení vývoje české hudby</a:t>
            </a:r>
          </a:p>
          <a:p>
            <a:r>
              <a:rPr lang="cs-CZ" dirty="0" smtClean="0"/>
              <a:t>Mnozí skladatelé emigrovali do zahraničí</a:t>
            </a:r>
          </a:p>
          <a:p>
            <a:pPr marL="0" indent="0">
              <a:buNone/>
            </a:pPr>
            <a:r>
              <a:rPr lang="cs-CZ" u="sng" dirty="0" smtClean="0"/>
              <a:t>Nejznámější skladatelé:</a:t>
            </a:r>
          </a:p>
          <a:p>
            <a:pPr marL="0" indent="0">
              <a:buNone/>
            </a:pPr>
            <a:r>
              <a:rPr lang="cs-CZ" dirty="0" smtClean="0"/>
              <a:t>Karel Husa</a:t>
            </a:r>
          </a:p>
          <a:p>
            <a:pPr marL="0" indent="0">
              <a:buNone/>
            </a:pPr>
            <a:r>
              <a:rPr lang="cs-CZ" dirty="0" smtClean="0"/>
              <a:t>Zdeněk </a:t>
            </a:r>
            <a:r>
              <a:rPr lang="cs-CZ" dirty="0" err="1" smtClean="0"/>
              <a:t>Mácal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Jiří Stárek</a:t>
            </a:r>
          </a:p>
        </p:txBody>
      </p:sp>
      <p:pic>
        <p:nvPicPr>
          <p:cNvPr id="4" name="R8jR2FWLOBA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499992" y="3356992"/>
            <a:ext cx="3888432" cy="29163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31840" y="58772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83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80.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Po „Sametové revoluci“ došlo k uvolnění v hudbě</a:t>
            </a:r>
          </a:p>
          <a:p>
            <a:r>
              <a:rPr lang="cs-CZ" dirty="0" smtClean="0"/>
              <a:t>Vraceli se z emigrace hudební skladatelé</a:t>
            </a:r>
          </a:p>
          <a:p>
            <a:r>
              <a:rPr lang="cs-CZ" dirty="0" smtClean="0"/>
              <a:t>Na Pražském jaru 1990 dirigoval po letech opět </a:t>
            </a:r>
            <a:r>
              <a:rPr lang="cs-CZ" u="sng" dirty="0" smtClean="0"/>
              <a:t>Rafael Kubelík</a:t>
            </a:r>
            <a:endParaRPr lang="cs-CZ" u="sng" dirty="0"/>
          </a:p>
        </p:txBody>
      </p:sp>
      <p:pic>
        <p:nvPicPr>
          <p:cNvPr id="4" name="_koIqWSOCA8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355976" y="3501008"/>
            <a:ext cx="3972272" cy="2979204"/>
          </a:xfrm>
          <a:prstGeom prst="rect">
            <a:avLst/>
          </a:prstGeom>
        </p:spPr>
      </p:pic>
      <p:pic>
        <p:nvPicPr>
          <p:cNvPr id="1026" name="Picture 2" descr="C:\Users\08CC\AppData\Local\Microsoft\Windows\Temporary Internet Files\Content.IE5\DE4CGPLA\MP9003853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97959"/>
            <a:ext cx="1874526" cy="26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64657" y="6024507"/>
            <a:ext cx="1016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06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Kdo byl Rafael Kubelík ?</a:t>
            </a:r>
          </a:p>
          <a:p>
            <a:pPr marL="514350" indent="-514350">
              <a:buAutoNum type="arabicParenR"/>
            </a:pPr>
            <a:r>
              <a:rPr lang="cs-CZ" dirty="0" smtClean="0"/>
              <a:t>Který hudební skladatel nepatří do 20. století?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Petr Erben, Ladislav Dusík, Karel Husa</a:t>
            </a:r>
          </a:p>
          <a:p>
            <a:pPr marL="0" indent="0">
              <a:buNone/>
            </a:pPr>
            <a:r>
              <a:rPr lang="cs-CZ" dirty="0" smtClean="0"/>
              <a:t>3) Patří opera „Liška Bystrouška“ k Leoši          Janáčkovi?</a:t>
            </a:r>
          </a:p>
          <a:p>
            <a:pPr marL="0" indent="0">
              <a:buNone/>
            </a:pPr>
            <a:r>
              <a:rPr lang="cs-CZ" dirty="0" smtClean="0"/>
              <a:t>4) Ve které zemi působil Bohuslav Martinů?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049467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Dirigent</a:t>
            </a:r>
          </a:p>
          <a:p>
            <a:pPr marL="514350" indent="-514350">
              <a:buAutoNum type="arabicParenR"/>
            </a:pPr>
            <a:r>
              <a:rPr lang="cs-CZ" dirty="0" smtClean="0"/>
              <a:t>Ladislav Dusík</a:t>
            </a:r>
          </a:p>
          <a:p>
            <a:pPr marL="514350" indent="-514350">
              <a:buAutoNum type="arabicParenR"/>
            </a:pPr>
            <a:r>
              <a:rPr lang="cs-CZ" dirty="0" smtClean="0"/>
              <a:t>Ano, patří</a:t>
            </a:r>
          </a:p>
          <a:p>
            <a:pPr marL="514350" indent="-514350">
              <a:buAutoNum type="arabicParenR"/>
            </a:pPr>
            <a:r>
              <a:rPr lang="cs-CZ" dirty="0" smtClean="0"/>
              <a:t>Francie</a:t>
            </a:r>
          </a:p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K0O7W0UI\MP9003827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4234071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650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245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Text je dílem autora 13.5. 2012</a:t>
            </a:r>
          </a:p>
          <a:p>
            <a:r>
              <a:rPr lang="cs-CZ" dirty="0" smtClean="0"/>
              <a:t>Obrázky :  Otevřená galerie Microsoft Office 13.5. 2012</a:t>
            </a:r>
          </a:p>
          <a:p>
            <a:r>
              <a:rPr lang="cs-CZ" dirty="0" smtClean="0"/>
              <a:t>Video 1: </a:t>
            </a:r>
            <a:r>
              <a:rPr lang="cs-CZ" dirty="0"/>
              <a:t>Ilja Hurník- </a:t>
            </a:r>
            <a:r>
              <a:rPr lang="cs-CZ" dirty="0" err="1"/>
              <a:t>Symphony</a:t>
            </a:r>
            <a:r>
              <a:rPr lang="cs-CZ" dirty="0"/>
              <a:t> No.1. </a:t>
            </a:r>
            <a:r>
              <a:rPr lang="cs-CZ" i="1" dirty="0"/>
              <a:t>Www.youtube.com</a:t>
            </a:r>
            <a:r>
              <a:rPr lang="cs-CZ" dirty="0"/>
              <a:t> [online]. 4.10. 2011 [cit. 2012-05-13]. Dostupné z: http://www.youtube.com/watch?v=aXlXteq5MZI </a:t>
            </a:r>
          </a:p>
          <a:p>
            <a:r>
              <a:rPr lang="cs-CZ" dirty="0" smtClean="0"/>
              <a:t>Video 2: </a:t>
            </a:r>
            <a:r>
              <a:rPr lang="cs-CZ" dirty="0"/>
              <a:t>REVELLI CONDUCTS MUSIC. </a:t>
            </a:r>
            <a:r>
              <a:rPr lang="cs-CZ" i="1" dirty="0"/>
              <a:t>Www.youtube.com</a:t>
            </a:r>
            <a:r>
              <a:rPr lang="cs-CZ" dirty="0"/>
              <a:t> [online]. 29.6. 2011 [cit. 2012-05-13]. Dostupné z: http://www.youtube.com/watch?v=R8jR2FWLOBA </a:t>
            </a:r>
          </a:p>
          <a:p>
            <a:r>
              <a:rPr lang="cs-CZ" dirty="0" smtClean="0"/>
              <a:t>Video 3: </a:t>
            </a:r>
            <a:r>
              <a:rPr lang="cs-CZ" dirty="0"/>
              <a:t>Smetana </a:t>
            </a:r>
            <a:r>
              <a:rPr lang="cs-CZ" dirty="0" err="1"/>
              <a:t>Ma</a:t>
            </a:r>
            <a:r>
              <a:rPr lang="cs-CZ" dirty="0"/>
              <a:t> vlast. </a:t>
            </a:r>
            <a:r>
              <a:rPr lang="cs-CZ" i="1" dirty="0"/>
              <a:t>Www.youtube.com</a:t>
            </a:r>
            <a:r>
              <a:rPr lang="cs-CZ" dirty="0"/>
              <a:t> [online]. 18.9. 2011 [cit. 2012-05-13]. Dostupné z: http://www.youtube.com/watch?v=_koIqWSOCA8&amp;feature=related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19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381</Words>
  <Application>Microsoft Office PowerPoint</Application>
  <PresentationFormat>Předvádění na obrazovce (4:3)</PresentationFormat>
  <Paragraphs>56</Paragraphs>
  <Slides>8</Slides>
  <Notes>3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60.-90. léta 20. století v české vážné hudbě</vt:lpstr>
      <vt:lpstr>Konec 60.let</vt:lpstr>
      <vt:lpstr>Konec 80. let</vt:lpstr>
      <vt:lpstr>Odpovězte na otázky:</vt:lpstr>
      <vt:lpstr>Výsledky: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10</cp:revision>
  <dcterms:created xsi:type="dcterms:W3CDTF">2012-05-13T19:32:05Z</dcterms:created>
  <dcterms:modified xsi:type="dcterms:W3CDTF">2012-05-15T21:13:53Z</dcterms:modified>
</cp:coreProperties>
</file>