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NÁZEV:VY_32_INOVACE_14:Hudební </a:t>
          </a:r>
          <a:r>
            <a:rPr lang="cs-CZ" sz="2000" dirty="0" smtClean="0"/>
            <a:t>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smtClean="0"/>
            <a:t>70</a:t>
          </a:r>
          <a:r>
            <a:rPr lang="cs-CZ" sz="2000" b="0" dirty="0" smtClean="0"/>
            <a:t>. </a:t>
          </a:r>
          <a:r>
            <a:rPr lang="cs-CZ" sz="2000" b="0" dirty="0" smtClean="0"/>
            <a:t>léta 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8928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13C451-5B93-4E15-A10C-3920CF0998B2}" type="presOf" srcId="{B651F6E3-6281-48DB-9319-2AEAFDAE7572}" destId="{619D679B-A015-4ECF-8348-D1034C574F40}" srcOrd="0" destOrd="0" presId="urn:microsoft.com/office/officeart/2005/8/layout/target3"/>
    <dgm:cxn modelId="{20723E0C-4D40-45F2-BDD9-44FD29EDC771}" type="presOf" srcId="{D8197B8C-B260-4A16-BDF4-0947B075E274}" destId="{25B08C86-7E15-44DC-BE7F-FFB55DD49D12}" srcOrd="0" destOrd="0" presId="urn:microsoft.com/office/officeart/2005/8/layout/target3"/>
    <dgm:cxn modelId="{6514A9D2-ED6A-4427-9EC3-0F75AA46A3E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562382-D360-4E2A-8BD1-3E9B01C281DD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A1CEBE5-CD49-4120-8B2F-608283968806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13937F2-6991-4457-8119-E945D606ABA6}" type="presOf" srcId="{D8197B8C-B260-4A16-BDF4-0947B075E274}" destId="{5A5FFA88-C948-4069-8E93-59FA12366E83}" srcOrd="1" destOrd="0" presId="urn:microsoft.com/office/officeart/2005/8/layout/target3"/>
    <dgm:cxn modelId="{B79C1380-DBD5-4961-884F-3359A19A24AD}" type="presOf" srcId="{4C35D32F-0EAB-4CD7-82EE-45574DC2A586}" destId="{8BEBB6EC-1DAA-4CAC-8A25-BC0FCBD5DBD5}" srcOrd="0" destOrd="0" presId="urn:microsoft.com/office/officeart/2005/8/layout/target3"/>
    <dgm:cxn modelId="{8D4054CF-9CCD-4624-8A48-E3B634CA7719}" type="presOf" srcId="{D1D4F407-5343-4D3F-B5B9-D407B03CAEB4}" destId="{D005CE8C-CC26-4C3E-AC11-E15060ECD759}" srcOrd="0" destOrd="0" presId="urn:microsoft.com/office/officeart/2005/8/layout/target3"/>
    <dgm:cxn modelId="{B6DC9A13-93FF-4383-B945-A5EDB6A65E85}" type="presOf" srcId="{D1B46980-6531-4606-95E6-44980827E919}" destId="{2BE915AB-18AA-4053-B92C-3BFC9ED204BB}" srcOrd="1" destOrd="0" presId="urn:microsoft.com/office/officeart/2005/8/layout/target3"/>
    <dgm:cxn modelId="{4FBAAE3C-0D10-4F71-ADD5-ECD38B9E692E}" type="presOf" srcId="{D1D4F407-5343-4D3F-B5B9-D407B03CAEB4}" destId="{AED2198E-93D5-4001-81B4-73124B309672}" srcOrd="1" destOrd="0" presId="urn:microsoft.com/office/officeart/2005/8/layout/target3"/>
    <dgm:cxn modelId="{DFE1678D-CC8B-4F83-93F5-6899730D2D1D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DAD0790-C6C6-490E-BB28-23E8C7E758D1}" type="presParOf" srcId="{333A1088-737F-45CB-B68E-254E46348037}" destId="{F5ABB229-8D3B-4694-996A-96F23CF14429}" srcOrd="0" destOrd="0" presId="urn:microsoft.com/office/officeart/2005/8/layout/target3"/>
    <dgm:cxn modelId="{6C7B1E29-5F95-4B3D-8CD4-EA0944577C7A}" type="presParOf" srcId="{333A1088-737F-45CB-B68E-254E46348037}" destId="{F41139FD-01EE-4571-8B17-4FB00FC51163}" srcOrd="1" destOrd="0" presId="urn:microsoft.com/office/officeart/2005/8/layout/target3"/>
    <dgm:cxn modelId="{9FFB58AB-E8B7-4494-89BF-A2B1E666486B}" type="presParOf" srcId="{333A1088-737F-45CB-B68E-254E46348037}" destId="{D005CE8C-CC26-4C3E-AC11-E15060ECD759}" srcOrd="2" destOrd="0" presId="urn:microsoft.com/office/officeart/2005/8/layout/target3"/>
    <dgm:cxn modelId="{150317AF-8941-4076-B9B6-B8E1D3E42803}" type="presParOf" srcId="{333A1088-737F-45CB-B68E-254E46348037}" destId="{2C702D82-9B77-49B7-9568-BB8EB47C3372}" srcOrd="3" destOrd="0" presId="urn:microsoft.com/office/officeart/2005/8/layout/target3"/>
    <dgm:cxn modelId="{5D912FE0-9948-447B-984F-7BD1469BA185}" type="presParOf" srcId="{333A1088-737F-45CB-B68E-254E46348037}" destId="{A52A0455-90FF-4808-ABD0-F02540D31D5A}" srcOrd="4" destOrd="0" presId="urn:microsoft.com/office/officeart/2005/8/layout/target3"/>
    <dgm:cxn modelId="{882FB2D0-5656-4F0E-A487-5E811A7123A0}" type="presParOf" srcId="{333A1088-737F-45CB-B68E-254E46348037}" destId="{6140AFEC-043D-4C43-A2F9-D0F5331DF3A3}" srcOrd="5" destOrd="0" presId="urn:microsoft.com/office/officeart/2005/8/layout/target3"/>
    <dgm:cxn modelId="{402DC949-1E63-47B7-95B9-142B4E7A7066}" type="presParOf" srcId="{333A1088-737F-45CB-B68E-254E46348037}" destId="{9358AC05-5D7D-4327-9F80-1AD486AEA664}" srcOrd="6" destOrd="0" presId="urn:microsoft.com/office/officeart/2005/8/layout/target3"/>
    <dgm:cxn modelId="{578BDC93-E5E7-4CE4-80F1-3C26E94C0B64}" type="presParOf" srcId="{333A1088-737F-45CB-B68E-254E46348037}" destId="{313FC574-E1CD-4FB4-B054-0B805CE0447D}" srcOrd="7" destOrd="0" presId="urn:microsoft.com/office/officeart/2005/8/layout/target3"/>
    <dgm:cxn modelId="{F1EB8AC3-9D1A-4E85-B3E8-B2EE9BE877F3}" type="presParOf" srcId="{333A1088-737F-45CB-B68E-254E46348037}" destId="{619D679B-A015-4ECF-8348-D1034C574F40}" srcOrd="8" destOrd="0" presId="urn:microsoft.com/office/officeart/2005/8/layout/target3"/>
    <dgm:cxn modelId="{EEC8458A-4AA3-404F-955C-949820F4BF14}" type="presParOf" srcId="{333A1088-737F-45CB-B68E-254E46348037}" destId="{322283A8-4A27-4CDA-BAE3-F381106A9174}" srcOrd="9" destOrd="0" presId="urn:microsoft.com/office/officeart/2005/8/layout/target3"/>
    <dgm:cxn modelId="{E1603ADE-4E3D-4CC5-AC55-55DD8543774F}" type="presParOf" srcId="{333A1088-737F-45CB-B68E-254E46348037}" destId="{FFC9F71D-1B4F-4AD9-A4A6-86ADEFC8AF5C}" srcOrd="10" destOrd="0" presId="urn:microsoft.com/office/officeart/2005/8/layout/target3"/>
    <dgm:cxn modelId="{FD43E1B5-4944-4B66-B339-F201C9387EA8}" type="presParOf" srcId="{333A1088-737F-45CB-B68E-254E46348037}" destId="{25B08C86-7E15-44DC-BE7F-FFB55DD49D12}" srcOrd="11" destOrd="0" presId="urn:microsoft.com/office/officeart/2005/8/layout/target3"/>
    <dgm:cxn modelId="{DB4BDD65-0FEE-426C-A8A1-1F172F61E713}" type="presParOf" srcId="{333A1088-737F-45CB-B68E-254E46348037}" destId="{76644BE8-9D7C-4C09-B250-3D10AF48CBB7}" srcOrd="12" destOrd="0" presId="urn:microsoft.com/office/officeart/2005/8/layout/target3"/>
    <dgm:cxn modelId="{05AEC472-08C9-4B40-9B29-5B0162AE8791}" type="presParOf" srcId="{333A1088-737F-45CB-B68E-254E46348037}" destId="{EE85B701-7295-41C0-BA7A-34D3756A2AE6}" srcOrd="13" destOrd="0" presId="urn:microsoft.com/office/officeart/2005/8/layout/target3"/>
    <dgm:cxn modelId="{B898088D-4D14-4D9A-832D-00E3C671B207}" type="presParOf" srcId="{333A1088-737F-45CB-B68E-254E46348037}" destId="{8BEBB6EC-1DAA-4CAC-8A25-BC0FCBD5DBD5}" srcOrd="14" destOrd="0" presId="urn:microsoft.com/office/officeart/2005/8/layout/target3"/>
    <dgm:cxn modelId="{1F74703C-06FB-402C-B622-791E3E837C46}" type="presParOf" srcId="{333A1088-737F-45CB-B68E-254E46348037}" destId="{AED2198E-93D5-4001-81B4-73124B309672}" srcOrd="15" destOrd="0" presId="urn:microsoft.com/office/officeart/2005/8/layout/target3"/>
    <dgm:cxn modelId="{C07A4056-82BD-45ED-8A0B-DF58339173D5}" type="presParOf" srcId="{333A1088-737F-45CB-B68E-254E46348037}" destId="{2BE915AB-18AA-4053-B92C-3BFC9ED204BB}" srcOrd="16" destOrd="0" presId="urn:microsoft.com/office/officeart/2005/8/layout/target3"/>
    <dgm:cxn modelId="{46DCA2E0-514E-4C38-B1B7-5D1E6372E210}" type="presParOf" srcId="{333A1088-737F-45CB-B68E-254E46348037}" destId="{6BB5E863-4638-4E1D-BFDE-399D028AC4ED}" srcOrd="17" destOrd="0" presId="urn:microsoft.com/office/officeart/2005/8/layout/target3"/>
    <dgm:cxn modelId="{FBC6ECA3-0331-400A-AB25-8A726D6FC255}" type="presParOf" srcId="{333A1088-737F-45CB-B68E-254E46348037}" destId="{5A5FFA88-C948-4069-8E93-59FA12366E83}" srcOrd="18" destOrd="0" presId="urn:microsoft.com/office/officeart/2005/8/layout/target3"/>
    <dgm:cxn modelId="{B18BF068-0B98-4F54-902D-D484175FA0F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86" y="0"/>
          <a:ext cx="6791039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7286" y="0"/>
        <a:ext cx="679103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515434"/>
          <a:ext cx="6791039" cy="17970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6" y="515434"/>
        <a:ext cx="6791039" cy="363968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15268"/>
          <a:ext cx="679103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NÁZEV:VY_32_INOVACE_14:Hudební </a:t>
          </a:r>
          <a:r>
            <a:rPr lang="cs-CZ" sz="2000" kern="1200" dirty="0" smtClean="0"/>
            <a:t>výchova 9.ročník</a:t>
          </a:r>
          <a:endParaRPr lang="cs-CZ" sz="2000" kern="1200" dirty="0"/>
        </a:p>
      </dsp:txBody>
      <dsp:txXfrm>
        <a:off x="1273856" y="815268"/>
        <a:ext cx="679103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222902"/>
          <a:ext cx="679103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smtClean="0"/>
            <a:t>70</a:t>
          </a:r>
          <a:r>
            <a:rPr lang="cs-CZ" sz="2000" b="0" kern="1200" dirty="0" smtClean="0"/>
            <a:t>. </a:t>
          </a:r>
          <a:r>
            <a:rPr lang="cs-CZ" sz="2000" b="0" kern="1200" dirty="0" smtClean="0"/>
            <a:t>léta </a:t>
          </a:r>
          <a:endParaRPr lang="cs-CZ" sz="2000" b="0" kern="1200" dirty="0"/>
        </a:p>
      </dsp:txBody>
      <dsp:txXfrm>
        <a:off x="1273856" y="1222902"/>
        <a:ext cx="6791039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630536"/>
          <a:ext cx="679103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6" y="1630536"/>
        <a:ext cx="679103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CB4D89-90DE-4677-9C25-CA272CD40DDE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5AD391-F022-402B-A9CA-9731091204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051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Katapult- Někdy příště- Vzpomínka. </a:t>
            </a:r>
            <a:r>
              <a:rPr lang="cs-CZ" i="1" dirty="0" smtClean="0"/>
              <a:t>Www.youtube.com</a:t>
            </a:r>
            <a:r>
              <a:rPr lang="cs-CZ" dirty="0" smtClean="0"/>
              <a:t> [online]. 6.1. 2009 [cit. 2012-05-23]. Dostupné z: http://www.youtube.com/watch?v=JFWYzA6XF0c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5AD391-F022-402B-A9CA-9731091204C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8128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Jiří </a:t>
            </a:r>
            <a:r>
              <a:rPr lang="cs-CZ" dirty="0" err="1" smtClean="0"/>
              <a:t>Schelinger</a:t>
            </a:r>
            <a:r>
              <a:rPr lang="cs-CZ" dirty="0" smtClean="0"/>
              <a:t>- Jsem prý blázen jen. </a:t>
            </a:r>
            <a:r>
              <a:rPr lang="cs-CZ" i="1" dirty="0" smtClean="0"/>
              <a:t>Www.youtube.com</a:t>
            </a:r>
            <a:r>
              <a:rPr lang="cs-CZ" dirty="0" smtClean="0"/>
              <a:t> [online]. 18.5.2011 [cit. 2012-05-23]. Dostupné z: http://www.youtube.com/watch?v=YLYxO-OQjpk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5AD391-F022-402B-A9CA-9731091204C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7308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Václav Neckář- Tu kytaru jsem koupil. </a:t>
            </a:r>
            <a:r>
              <a:rPr lang="cs-CZ" i="1" dirty="0" smtClean="0"/>
              <a:t>Www.youtube.com</a:t>
            </a:r>
            <a:r>
              <a:rPr lang="cs-CZ" dirty="0" smtClean="0"/>
              <a:t> [online]. 21.12. 2009 [cit. 2012-05-23]. Dostupné z: http://www.youtube.com/watch?v=C0Hk4WPcbC8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5AD391-F022-402B-A9CA-9731091204C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96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Za svou pravdou stát. </a:t>
            </a:r>
            <a:r>
              <a:rPr lang="cs-CZ" i="1" dirty="0" smtClean="0"/>
              <a:t>Www.youtube.com</a:t>
            </a:r>
            <a:r>
              <a:rPr lang="cs-CZ" dirty="0" smtClean="0"/>
              <a:t> [online]. 8.11. 2008 [cit. 2012-05-23]. Dostupné z: http://www.youtube.com/watch?v=hQfqJNvdemQ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5AD391-F022-402B-A9CA-9731091204C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565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4CB9B-1016-4F05-99D8-85A5BD35EFD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16B22-43CC-46C4-BE14-218B0A0D03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772044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4CB9B-1016-4F05-99D8-85A5BD35EFD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16B22-43CC-46C4-BE14-218B0A0D03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366710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4CB9B-1016-4F05-99D8-85A5BD35EFD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16B22-43CC-46C4-BE14-218B0A0D03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785454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4CB9B-1016-4F05-99D8-85A5BD35EFD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16B22-43CC-46C4-BE14-218B0A0D03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65140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4CB9B-1016-4F05-99D8-85A5BD35EFD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16B22-43CC-46C4-BE14-218B0A0D03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417774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4CB9B-1016-4F05-99D8-85A5BD35EFD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16B22-43CC-46C4-BE14-218B0A0D03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489703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4CB9B-1016-4F05-99D8-85A5BD35EFD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16B22-43CC-46C4-BE14-218B0A0D03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44999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4CB9B-1016-4F05-99D8-85A5BD35EFD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16B22-43CC-46C4-BE14-218B0A0D03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221657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4CB9B-1016-4F05-99D8-85A5BD35EFD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16B22-43CC-46C4-BE14-218B0A0D03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076155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4CB9B-1016-4F05-99D8-85A5BD35EFD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16B22-43CC-46C4-BE14-218B0A0D03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2723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4CB9B-1016-4F05-99D8-85A5BD35EFD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16B22-43CC-46C4-BE14-218B0A0D03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187633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D4CB9B-1016-4F05-99D8-85A5BD35EFD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D16B22-43CC-46C4-BE14-218B0A0D03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004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JFWYzA6XF0c?version=3&amp;hl=cs_CZ&amp;rel=0" TargetMode="Externa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YLYxO-OQjpk?version=3&amp;hl=cs_CZ&amp;rel=0" TargetMode="External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C0Hk4WPcbC8?version=3&amp;hl=cs_CZ&amp;rel=0" TargetMode="Externa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hQfqJNvdemQ?version=3&amp;hl=cs_CZ&amp;rel=0" TargetMode="External"/><Relationship Id="rId5" Type="http://schemas.openxmlformats.org/officeDocument/2006/relationships/image" Target="../media/image6.wmf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83061460"/>
              </p:ext>
            </p:extLst>
          </p:nvPr>
        </p:nvGraphicFramePr>
        <p:xfrm>
          <a:off x="539552" y="908720"/>
          <a:ext cx="806489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8551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seznámení žáků s hudbou </a:t>
            </a:r>
            <a:r>
              <a:rPr lang="cs-CZ" dirty="0" smtClean="0"/>
              <a:t>70.let </a:t>
            </a:r>
            <a:r>
              <a:rPr lang="cs-CZ" dirty="0" smtClean="0"/>
              <a:t>20. století v Československu</a:t>
            </a:r>
          </a:p>
          <a:p>
            <a:r>
              <a:rPr lang="cs-CZ" dirty="0" smtClean="0"/>
              <a:t>Část lze použít k zápisu žáků do sešitů</a:t>
            </a:r>
          </a:p>
          <a:p>
            <a:r>
              <a:rPr lang="cs-CZ" dirty="0" smtClean="0"/>
              <a:t>Obsahuje interaktivní vstupy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3533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70. léta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209331"/>
          </a:xfrm>
        </p:spPr>
        <p:txBody>
          <a:bodyPr>
            <a:normAutofit/>
          </a:bodyPr>
          <a:lstStyle/>
          <a:p>
            <a:r>
              <a:rPr lang="cs-CZ" dirty="0" smtClean="0"/>
              <a:t>Stálý rozvoj big beatové muziky</a:t>
            </a:r>
          </a:p>
          <a:p>
            <a:r>
              <a:rPr lang="cs-CZ" dirty="0" smtClean="0"/>
              <a:t>Vznik </a:t>
            </a:r>
            <a:r>
              <a:rPr lang="cs-CZ" u="sng" dirty="0" smtClean="0"/>
              <a:t>hard- rocku </a:t>
            </a:r>
            <a:r>
              <a:rPr lang="cs-CZ" u="sng" dirty="0"/>
              <a:t> </a:t>
            </a:r>
            <a:r>
              <a:rPr lang="cs-CZ" dirty="0" smtClean="0"/>
              <a:t>(tvrdší big- beat)</a:t>
            </a:r>
          </a:p>
          <a:p>
            <a:r>
              <a:rPr lang="cs-CZ" dirty="0" smtClean="0"/>
              <a:t>vznik </a:t>
            </a:r>
            <a:r>
              <a:rPr lang="cs-CZ" u="sng" dirty="0" smtClean="0"/>
              <a:t>punku</a:t>
            </a:r>
            <a:r>
              <a:rPr lang="cs-CZ" dirty="0" smtClean="0"/>
              <a:t> (</a:t>
            </a:r>
            <a:r>
              <a:rPr lang="cs-CZ" dirty="0" err="1" smtClean="0"/>
              <a:t>panku</a:t>
            </a:r>
            <a:r>
              <a:rPr lang="cs-CZ" dirty="0" smtClean="0"/>
              <a:t>)</a:t>
            </a:r>
          </a:p>
          <a:p>
            <a:r>
              <a:rPr lang="cs-CZ" dirty="0" smtClean="0"/>
              <a:t>Vznik </a:t>
            </a:r>
            <a:r>
              <a:rPr lang="cs-CZ" dirty="0" err="1" smtClean="0"/>
              <a:t>disco</a:t>
            </a:r>
            <a:r>
              <a:rPr lang="cs-CZ" dirty="0" smtClean="0"/>
              <a:t> muziky a diskoték</a:t>
            </a:r>
          </a:p>
          <a:p>
            <a:r>
              <a:rPr lang="cs-CZ" dirty="0" smtClean="0"/>
              <a:t>Folk a country</a:t>
            </a:r>
          </a:p>
          <a:p>
            <a:r>
              <a:rPr lang="cs-CZ" dirty="0" smtClean="0"/>
              <a:t>Pop music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08CC\AppData\Local\Microsoft\Windows\Temporary Internet Files\Content.IE5\S7687CZ2\MC90044130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829" y="40050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3020852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Big Beat a hard rock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Kapely:</a:t>
            </a:r>
          </a:p>
          <a:p>
            <a:r>
              <a:rPr lang="cs-CZ" dirty="0" err="1" smtClean="0"/>
              <a:t>Plastic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Universe</a:t>
            </a:r>
            <a:endParaRPr lang="cs-CZ" dirty="0" smtClean="0"/>
          </a:p>
          <a:p>
            <a:r>
              <a:rPr lang="cs-CZ" dirty="0" err="1" smtClean="0"/>
              <a:t>Olympic</a:t>
            </a:r>
            <a:endParaRPr lang="cs-CZ" dirty="0" smtClean="0"/>
          </a:p>
          <a:p>
            <a:r>
              <a:rPr lang="cs-CZ" dirty="0" err="1" smtClean="0"/>
              <a:t>Framus</a:t>
            </a:r>
            <a:r>
              <a:rPr lang="cs-CZ" dirty="0" smtClean="0"/>
              <a:t> 5</a:t>
            </a:r>
          </a:p>
          <a:p>
            <a:r>
              <a:rPr lang="cs-CZ" dirty="0" smtClean="0"/>
              <a:t>Katapult</a:t>
            </a:r>
          </a:p>
          <a:p>
            <a:r>
              <a:rPr lang="cs-CZ" dirty="0" smtClean="0"/>
              <a:t>Citron</a:t>
            </a:r>
          </a:p>
          <a:p>
            <a:r>
              <a:rPr lang="cs-CZ" dirty="0" err="1" smtClean="0"/>
              <a:t>Vitacit</a:t>
            </a:r>
            <a:endParaRPr lang="cs-CZ" dirty="0" smtClean="0"/>
          </a:p>
        </p:txBody>
      </p:sp>
      <p:pic>
        <p:nvPicPr>
          <p:cNvPr id="4" name="JFWYzA6XF0c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347864" y="2636912"/>
            <a:ext cx="4872203" cy="365415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123728" y="609329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27552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Zpěváci: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dirty="0" smtClean="0"/>
              <a:t>Jiří </a:t>
            </a:r>
            <a:r>
              <a:rPr lang="cs-CZ" dirty="0" err="1" smtClean="0"/>
              <a:t>Schelinger</a:t>
            </a:r>
            <a:endParaRPr lang="cs-CZ" dirty="0" smtClean="0"/>
          </a:p>
          <a:p>
            <a:r>
              <a:rPr lang="cs-CZ" dirty="0" smtClean="0"/>
              <a:t>Lešek </a:t>
            </a:r>
            <a:r>
              <a:rPr lang="cs-CZ" dirty="0" err="1" smtClean="0"/>
              <a:t>Semelka</a:t>
            </a:r>
            <a:endParaRPr lang="cs-CZ" dirty="0"/>
          </a:p>
        </p:txBody>
      </p:sp>
      <p:pic>
        <p:nvPicPr>
          <p:cNvPr id="4" name="YLYxO-OQjpk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51720" y="2780928"/>
            <a:ext cx="5268416" cy="39513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616530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2</a:t>
            </a:r>
            <a:endParaRPr lang="cs-CZ" dirty="0"/>
          </a:p>
        </p:txBody>
      </p:sp>
      <p:pic>
        <p:nvPicPr>
          <p:cNvPr id="3075" name="Picture 3" descr="C:\Users\08CC\AppData\Local\Microsoft\Windows\Temporary Internet Files\Content.IE5\DE4CGPLA\MC9003607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794" y="401309"/>
            <a:ext cx="1637512" cy="2379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34320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Nový hudební a taneční styl</a:t>
            </a:r>
          </a:p>
          <a:p>
            <a:r>
              <a:rPr lang="cs-CZ" dirty="0" err="1" smtClean="0"/>
              <a:t>Disco</a:t>
            </a:r>
            <a:r>
              <a:rPr lang="cs-CZ" dirty="0" smtClean="0"/>
              <a:t> hudba byla spjata s místem pro tanec- diskotékou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První </a:t>
            </a:r>
            <a:r>
              <a:rPr lang="cs-CZ" u="sng" dirty="0" err="1" smtClean="0"/>
              <a:t>disco</a:t>
            </a:r>
            <a:r>
              <a:rPr lang="cs-CZ" u="sng" dirty="0" smtClean="0"/>
              <a:t> skupina:</a:t>
            </a:r>
          </a:p>
          <a:p>
            <a:pPr marL="0" indent="0">
              <a:buNone/>
            </a:pPr>
            <a:r>
              <a:rPr lang="cs-CZ" dirty="0" smtClean="0"/>
              <a:t>DISKOBOLOS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AM1I8PN9\MC90044203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140968"/>
            <a:ext cx="3189398" cy="3567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87705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 music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r>
              <a:rPr lang="cs-CZ" dirty="0" smtClean="0"/>
              <a:t>Karel Gott</a:t>
            </a:r>
          </a:p>
          <a:p>
            <a:r>
              <a:rPr lang="cs-CZ" dirty="0" smtClean="0"/>
              <a:t>Václav Neckář</a:t>
            </a:r>
          </a:p>
          <a:p>
            <a:r>
              <a:rPr lang="cs-CZ" dirty="0" smtClean="0"/>
              <a:t>Waldemar Matuška</a:t>
            </a:r>
          </a:p>
          <a:p>
            <a:r>
              <a:rPr lang="cs-CZ" dirty="0" smtClean="0"/>
              <a:t>Eva Pilarová</a:t>
            </a:r>
          </a:p>
          <a:p>
            <a:r>
              <a:rPr lang="cs-CZ" dirty="0" smtClean="0"/>
              <a:t>Helena Vondráčková</a:t>
            </a:r>
            <a:endParaRPr lang="cs-CZ" dirty="0"/>
          </a:p>
        </p:txBody>
      </p:sp>
      <p:pic>
        <p:nvPicPr>
          <p:cNvPr id="4" name="C0Hk4WPcbC8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246806" y="1772816"/>
            <a:ext cx="4464496" cy="334837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140224" y="537321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11899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Folk a country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Vladimír Merta</a:t>
            </a:r>
          </a:p>
          <a:p>
            <a:r>
              <a:rPr lang="cs-CZ" dirty="0" smtClean="0"/>
              <a:t>Hana a Petr Ulrychovi</a:t>
            </a:r>
          </a:p>
          <a:p>
            <a:r>
              <a:rPr lang="cs-CZ" dirty="0" smtClean="0"/>
              <a:t>Plavci</a:t>
            </a:r>
          </a:p>
          <a:p>
            <a:r>
              <a:rPr lang="cs-CZ" dirty="0" err="1" smtClean="0"/>
              <a:t>Spiritual</a:t>
            </a:r>
            <a:r>
              <a:rPr lang="cs-CZ" dirty="0" smtClean="0"/>
              <a:t> Kvintet</a:t>
            </a:r>
          </a:p>
          <a:p>
            <a:r>
              <a:rPr lang="cs-CZ" dirty="0" smtClean="0"/>
              <a:t>Zelenáči</a:t>
            </a:r>
          </a:p>
          <a:p>
            <a:r>
              <a:rPr lang="cs-CZ" dirty="0" err="1" smtClean="0"/>
              <a:t>Wabi</a:t>
            </a:r>
            <a:r>
              <a:rPr lang="cs-CZ" dirty="0" smtClean="0"/>
              <a:t> Daněk</a:t>
            </a:r>
          </a:p>
          <a:p>
            <a:r>
              <a:rPr lang="cs-CZ" dirty="0" smtClean="0"/>
              <a:t>Ivan Mládek</a:t>
            </a:r>
            <a:endParaRPr lang="cs-CZ" dirty="0"/>
          </a:p>
        </p:txBody>
      </p:sp>
      <p:pic>
        <p:nvPicPr>
          <p:cNvPr id="4" name="hQfqJNvdemQ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767902" y="2734994"/>
            <a:ext cx="4488160" cy="336612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699792" y="62373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4</a:t>
            </a:r>
            <a:endParaRPr lang="cs-CZ" dirty="0"/>
          </a:p>
        </p:txBody>
      </p:sp>
      <p:pic>
        <p:nvPicPr>
          <p:cNvPr id="4098" name="Picture 2" descr="C:\Users\08CC\AppData\Local\Microsoft\Windows\Temporary Internet Files\Content.IE5\DE4CGPLA\MC9002900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759190">
            <a:off x="6056424" y="235883"/>
            <a:ext cx="1575303" cy="2679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85795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Text vytvořen autorem</a:t>
            </a:r>
          </a:p>
          <a:p>
            <a:r>
              <a:rPr lang="cs-CZ" dirty="0" smtClean="0"/>
              <a:t>obrázky: otevřená galerie Microsoft Office</a:t>
            </a:r>
          </a:p>
          <a:p>
            <a:r>
              <a:rPr lang="cs-CZ" dirty="0" smtClean="0"/>
              <a:t>Video 1: </a:t>
            </a:r>
            <a:r>
              <a:rPr lang="cs-CZ" dirty="0" smtClean="0"/>
              <a:t>Katapult- Někdy příště- Vzpomínka. </a:t>
            </a:r>
            <a:r>
              <a:rPr lang="cs-CZ" i="1" dirty="0" smtClean="0"/>
              <a:t>Www.youtube.com</a:t>
            </a:r>
            <a:r>
              <a:rPr lang="cs-CZ" dirty="0" smtClean="0"/>
              <a:t> [online]. 6.1. 2009 [cit. 2012-05-23]. Dostupné z: http://www.youtube.com/watch?v=JFWYzA6XF0c </a:t>
            </a:r>
          </a:p>
          <a:p>
            <a:r>
              <a:rPr lang="cs-CZ" dirty="0" smtClean="0"/>
              <a:t>Video 2: </a:t>
            </a:r>
            <a:r>
              <a:rPr lang="cs-CZ" dirty="0" smtClean="0"/>
              <a:t>Jiří </a:t>
            </a:r>
            <a:r>
              <a:rPr lang="cs-CZ" dirty="0" err="1" smtClean="0"/>
              <a:t>Schelinger</a:t>
            </a:r>
            <a:r>
              <a:rPr lang="cs-CZ" dirty="0" smtClean="0"/>
              <a:t>- Jsem prý blázen jen. </a:t>
            </a:r>
            <a:r>
              <a:rPr lang="cs-CZ" i="1" dirty="0" smtClean="0"/>
              <a:t>Www.youtube.com</a:t>
            </a:r>
            <a:r>
              <a:rPr lang="cs-CZ" dirty="0" smtClean="0"/>
              <a:t> [online]. 18.5.2011 [cit. 2012-05-23]. Dostupné z: http://www.youtube.com/watch?v=YLYxO-OQjpk </a:t>
            </a:r>
          </a:p>
          <a:p>
            <a:r>
              <a:rPr lang="cs-CZ" dirty="0" smtClean="0"/>
              <a:t>Video 3: </a:t>
            </a:r>
            <a:r>
              <a:rPr lang="cs-CZ" dirty="0" smtClean="0"/>
              <a:t>Václav Neckář- Tu kytaru jsem koupil. </a:t>
            </a:r>
            <a:r>
              <a:rPr lang="cs-CZ" i="1" dirty="0" smtClean="0"/>
              <a:t>Www.youtube.com</a:t>
            </a:r>
            <a:r>
              <a:rPr lang="cs-CZ" dirty="0" smtClean="0"/>
              <a:t> [online]. 21.12. 2009 [cit. 2012-05-23]. Dostupné z: http://www.youtube.com/watch?v=C0Hk4WPcbC8 </a:t>
            </a:r>
          </a:p>
          <a:p>
            <a:r>
              <a:rPr lang="cs-CZ" dirty="0" smtClean="0"/>
              <a:t>Video 4: </a:t>
            </a:r>
            <a:r>
              <a:rPr lang="cs-CZ" dirty="0" smtClean="0"/>
              <a:t>Za svou pravdou stát. </a:t>
            </a:r>
            <a:r>
              <a:rPr lang="cs-CZ" i="1" dirty="0" smtClean="0"/>
              <a:t>Www.youtube.com</a:t>
            </a:r>
            <a:r>
              <a:rPr lang="cs-CZ" dirty="0" smtClean="0"/>
              <a:t> [online]. 8.11. 2008 [cit. 2012-05-23]. Dostupné z: http://www.youtube.com/watch?v=hQfqJNvdemQ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82216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378</Words>
  <Application>Microsoft Office PowerPoint</Application>
  <PresentationFormat>Předvádění na obrazovce (4:3)</PresentationFormat>
  <Paragraphs>66</Paragraphs>
  <Slides>9</Slides>
  <Notes>4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70. léta</vt:lpstr>
      <vt:lpstr>Big Beat a hard rock</vt:lpstr>
      <vt:lpstr>Zpěváci:</vt:lpstr>
      <vt:lpstr>Disko</vt:lpstr>
      <vt:lpstr>Pop music</vt:lpstr>
      <vt:lpstr>Folk a country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6</cp:revision>
  <dcterms:created xsi:type="dcterms:W3CDTF">2012-05-23T03:57:13Z</dcterms:created>
  <dcterms:modified xsi:type="dcterms:W3CDTF">2012-05-23T04:59:54Z</dcterms:modified>
</cp:coreProperties>
</file>