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handoutMasterIdLst>
    <p:handoutMasterId r:id="rId9"/>
  </p:handoutMasterIdLst>
  <p:sldIdLst>
    <p:sldId id="260" r:id="rId2"/>
    <p:sldId id="261" r:id="rId3"/>
    <p:sldId id="256" r:id="rId4"/>
    <p:sldId id="257" r:id="rId5"/>
    <p:sldId id="258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NÁZEV:VY_32_INOVACE_15:Hudební </a:t>
          </a:r>
          <a:r>
            <a:rPr lang="cs-CZ" sz="2000" dirty="0" smtClean="0"/>
            <a:t>výchova 9. 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Leon Hahn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Karel Gott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4C675B5-85EA-479B-8F8D-173645F52EAB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75F8E5C-A707-4F8F-8FFC-E901703B8532}" type="presOf" srcId="{4C35D32F-0EAB-4CD7-82EE-45574DC2A586}" destId="{8BEBB6EC-1DAA-4CAC-8A25-BC0FCBD5DBD5}" srcOrd="0" destOrd="0" presId="urn:microsoft.com/office/officeart/2005/8/layout/target3"/>
    <dgm:cxn modelId="{E3BF78DC-A8A0-42E8-8C9A-03C234C52625}" type="presOf" srcId="{B651F6E3-6281-48DB-9319-2AEAFDAE7572}" destId="{6BB5E863-4638-4E1D-BFDE-399D028AC4ED}" srcOrd="1" destOrd="0" presId="urn:microsoft.com/office/officeart/2005/8/layout/target3"/>
    <dgm:cxn modelId="{E30E2E73-F95A-4355-9CF5-EF65552BF7AE}" type="presOf" srcId="{D1B46980-6531-4606-95E6-44980827E919}" destId="{2BE915AB-18AA-4053-B92C-3BFC9ED204BB}" srcOrd="1" destOrd="0" presId="urn:microsoft.com/office/officeart/2005/8/layout/target3"/>
    <dgm:cxn modelId="{52B7B28D-F826-4F99-9749-B23436BC70D4}" type="presOf" srcId="{B651F6E3-6281-48DB-9319-2AEAFDAE7572}" destId="{619D679B-A015-4ECF-8348-D1034C574F40}" srcOrd="0" destOrd="0" presId="urn:microsoft.com/office/officeart/2005/8/layout/target3"/>
    <dgm:cxn modelId="{A2396B90-7A6E-4BA7-9943-7E8735839F09}" type="presOf" srcId="{757F3AB3-0718-4624-B441-E567A8F0AB56}" destId="{333A1088-737F-45CB-B68E-254E46348037}" srcOrd="0" destOrd="0" presId="urn:microsoft.com/office/officeart/2005/8/layout/target3"/>
    <dgm:cxn modelId="{9AFA6DA3-B0C7-4CEB-A9A8-5E40870FBDD6}" type="presOf" srcId="{4C35D32F-0EAB-4CD7-82EE-45574DC2A586}" destId="{890E4F0B-2866-4A3F-A3C7-2A14B1797930}" srcOrd="1" destOrd="0" presId="urn:microsoft.com/office/officeart/2005/8/layout/target3"/>
    <dgm:cxn modelId="{8FD0A4E5-BF8A-4871-B114-57B06FA7D5AA}" type="presOf" srcId="{D1D4F407-5343-4D3F-B5B9-D407B03CAEB4}" destId="{AED2198E-93D5-4001-81B4-73124B309672}" srcOrd="1" destOrd="0" presId="urn:microsoft.com/office/officeart/2005/8/layout/target3"/>
    <dgm:cxn modelId="{E0C46A55-5553-41AF-A95C-6159AC2841F3}" type="presOf" srcId="{D1D4F407-5343-4D3F-B5B9-D407B03CAEB4}" destId="{D005CE8C-CC26-4C3E-AC11-E15060ECD759}" srcOrd="0" destOrd="0" presId="urn:microsoft.com/office/officeart/2005/8/layout/target3"/>
    <dgm:cxn modelId="{B06880D4-605F-42F7-B903-5C4529B8EEB6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ECB129E-7957-4706-94C2-03648D8768AE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71E9EA7-6241-4342-92A5-19CC0143D8FB}" type="presParOf" srcId="{333A1088-737F-45CB-B68E-254E46348037}" destId="{F5ABB229-8D3B-4694-996A-96F23CF14429}" srcOrd="0" destOrd="0" presId="urn:microsoft.com/office/officeart/2005/8/layout/target3"/>
    <dgm:cxn modelId="{41428427-1635-430D-9675-CEBAABF33B90}" type="presParOf" srcId="{333A1088-737F-45CB-B68E-254E46348037}" destId="{F41139FD-01EE-4571-8B17-4FB00FC51163}" srcOrd="1" destOrd="0" presId="urn:microsoft.com/office/officeart/2005/8/layout/target3"/>
    <dgm:cxn modelId="{00CEB145-A13F-4CCF-85CC-13F63C0DE2A4}" type="presParOf" srcId="{333A1088-737F-45CB-B68E-254E46348037}" destId="{D005CE8C-CC26-4C3E-AC11-E15060ECD759}" srcOrd="2" destOrd="0" presId="urn:microsoft.com/office/officeart/2005/8/layout/target3"/>
    <dgm:cxn modelId="{69461860-214B-4D98-86F8-29CE47BE9C51}" type="presParOf" srcId="{333A1088-737F-45CB-B68E-254E46348037}" destId="{2C702D82-9B77-49B7-9568-BB8EB47C3372}" srcOrd="3" destOrd="0" presId="urn:microsoft.com/office/officeart/2005/8/layout/target3"/>
    <dgm:cxn modelId="{E20D9AE3-CE9C-4CE5-8C84-63B40EFA71EF}" type="presParOf" srcId="{333A1088-737F-45CB-B68E-254E46348037}" destId="{A52A0455-90FF-4808-ABD0-F02540D31D5A}" srcOrd="4" destOrd="0" presId="urn:microsoft.com/office/officeart/2005/8/layout/target3"/>
    <dgm:cxn modelId="{1D105CEA-0E7E-491C-A8BD-56D8C66C56C2}" type="presParOf" srcId="{333A1088-737F-45CB-B68E-254E46348037}" destId="{6140AFEC-043D-4C43-A2F9-D0F5331DF3A3}" srcOrd="5" destOrd="0" presId="urn:microsoft.com/office/officeart/2005/8/layout/target3"/>
    <dgm:cxn modelId="{7FC7A859-40C6-4321-BBD5-8D40702F4B7D}" type="presParOf" srcId="{333A1088-737F-45CB-B68E-254E46348037}" destId="{9358AC05-5D7D-4327-9F80-1AD486AEA664}" srcOrd="6" destOrd="0" presId="urn:microsoft.com/office/officeart/2005/8/layout/target3"/>
    <dgm:cxn modelId="{551C56CC-628D-41BF-AF7D-BC5F4575B6D8}" type="presParOf" srcId="{333A1088-737F-45CB-B68E-254E46348037}" destId="{313FC574-E1CD-4FB4-B054-0B805CE0447D}" srcOrd="7" destOrd="0" presId="urn:microsoft.com/office/officeart/2005/8/layout/target3"/>
    <dgm:cxn modelId="{912D29D4-7668-429F-980A-9A139CCF97C2}" type="presParOf" srcId="{333A1088-737F-45CB-B68E-254E46348037}" destId="{619D679B-A015-4ECF-8348-D1034C574F40}" srcOrd="8" destOrd="0" presId="urn:microsoft.com/office/officeart/2005/8/layout/target3"/>
    <dgm:cxn modelId="{65F9878D-9CCB-45EA-9B2F-8EA858EDDBD7}" type="presParOf" srcId="{333A1088-737F-45CB-B68E-254E46348037}" destId="{322283A8-4A27-4CDA-BAE3-F381106A9174}" srcOrd="9" destOrd="0" presId="urn:microsoft.com/office/officeart/2005/8/layout/target3"/>
    <dgm:cxn modelId="{B7D80EE7-551E-40E7-97B3-8BBAF7BEDAB1}" type="presParOf" srcId="{333A1088-737F-45CB-B68E-254E46348037}" destId="{FFC9F71D-1B4F-4AD9-A4A6-86ADEFC8AF5C}" srcOrd="10" destOrd="0" presId="urn:microsoft.com/office/officeart/2005/8/layout/target3"/>
    <dgm:cxn modelId="{A8973DC2-C084-474A-80D2-2CF7AF98F78E}" type="presParOf" srcId="{333A1088-737F-45CB-B68E-254E46348037}" destId="{25B08C86-7E15-44DC-BE7F-FFB55DD49D12}" srcOrd="11" destOrd="0" presId="urn:microsoft.com/office/officeart/2005/8/layout/target3"/>
    <dgm:cxn modelId="{DD104F73-652A-474D-AB10-3A7BC2DD911E}" type="presParOf" srcId="{333A1088-737F-45CB-B68E-254E46348037}" destId="{76644BE8-9D7C-4C09-B250-3D10AF48CBB7}" srcOrd="12" destOrd="0" presId="urn:microsoft.com/office/officeart/2005/8/layout/target3"/>
    <dgm:cxn modelId="{2EFC963C-D6A7-454E-9EDE-7DDB6728DA85}" type="presParOf" srcId="{333A1088-737F-45CB-B68E-254E46348037}" destId="{EE85B701-7295-41C0-BA7A-34D3756A2AE6}" srcOrd="13" destOrd="0" presId="urn:microsoft.com/office/officeart/2005/8/layout/target3"/>
    <dgm:cxn modelId="{649C3DF6-5439-48C6-8235-50BEFE0DE900}" type="presParOf" srcId="{333A1088-737F-45CB-B68E-254E46348037}" destId="{8BEBB6EC-1DAA-4CAC-8A25-BC0FCBD5DBD5}" srcOrd="14" destOrd="0" presId="urn:microsoft.com/office/officeart/2005/8/layout/target3"/>
    <dgm:cxn modelId="{E0CF8098-D859-48A3-92E5-5B8987DE2946}" type="presParOf" srcId="{333A1088-737F-45CB-B68E-254E46348037}" destId="{AED2198E-93D5-4001-81B4-73124B309672}" srcOrd="15" destOrd="0" presId="urn:microsoft.com/office/officeart/2005/8/layout/target3"/>
    <dgm:cxn modelId="{54AB2854-9D41-466C-92B4-C3774519C51A}" type="presParOf" srcId="{333A1088-737F-45CB-B68E-254E46348037}" destId="{2BE915AB-18AA-4053-B92C-3BFC9ED204BB}" srcOrd="16" destOrd="0" presId="urn:microsoft.com/office/officeart/2005/8/layout/target3"/>
    <dgm:cxn modelId="{DA3A8A8E-B61F-4E22-9174-08471F86861C}" type="presParOf" srcId="{333A1088-737F-45CB-B68E-254E46348037}" destId="{6BB5E863-4638-4E1D-BFDE-399D028AC4ED}" srcOrd="17" destOrd="0" presId="urn:microsoft.com/office/officeart/2005/8/layout/target3"/>
    <dgm:cxn modelId="{7B3F7C91-148E-416C-9871-5FA0B6DE0AD6}" type="presParOf" srcId="{333A1088-737F-45CB-B68E-254E46348037}" destId="{5A5FFA88-C948-4069-8E93-59FA12366E83}" srcOrd="18" destOrd="0" presId="urn:microsoft.com/office/officeart/2005/8/layout/target3"/>
    <dgm:cxn modelId="{E2DAAAB8-B983-49D8-ADDE-F3438CC38D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Leon Hahn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NÁZEV:VY_32_INOVACE_15:Hudební </a:t>
          </a:r>
          <a:r>
            <a:rPr lang="cs-CZ" sz="2000" kern="1200" dirty="0" smtClean="0"/>
            <a:t>výchova 9. roč.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Karel Gott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DED42F-2098-4B5A-8D6A-009CA1AE3530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55C9BB-E4BB-47B8-A0F2-5085E419F8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53511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D58D97-09F2-4227-9DBA-7F6C0764B9B1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EEE7DE-6432-4FEB-9B8A-2FA5E14BC3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484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http://cs.wikipedia.org/wiki/Soubor:Kg-foto13.jpg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EE7DE-6432-4FEB-9B8A-2FA5E14BC30B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3647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http://cs.wikipedia.org/wiki/Karel_Gott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EE7DE-6432-4FEB-9B8A-2FA5E14BC30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01436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http://cs.wikipedia.org/wiki/Karel_Gott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EEE7DE-6432-4FEB-9B8A-2FA5E14BC30B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2782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BADB1-12FD-4632-BF15-D043D2073970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4FE32FF-5248-415A-8296-B2A9EACE1D1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BADB1-12FD-4632-BF15-D043D2073970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32FF-5248-415A-8296-B2A9EACE1D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BADB1-12FD-4632-BF15-D043D2073970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32FF-5248-415A-8296-B2A9EACE1D1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BADB1-12FD-4632-BF15-D043D2073970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32FF-5248-415A-8296-B2A9EACE1D1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BADB1-12FD-4632-BF15-D043D2073970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32FF-5248-415A-8296-B2A9EACE1D1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BADB1-12FD-4632-BF15-D043D2073970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32FF-5248-415A-8296-B2A9EACE1D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BADB1-12FD-4632-BF15-D043D2073970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32FF-5248-415A-8296-B2A9EACE1D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BADB1-12FD-4632-BF15-D043D2073970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32FF-5248-415A-8296-B2A9EACE1D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BADB1-12FD-4632-BF15-D043D2073970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32FF-5248-415A-8296-B2A9EACE1D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BADB1-12FD-4632-BF15-D043D2073970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32FF-5248-415A-8296-B2A9EACE1D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BADB1-12FD-4632-BF15-D043D2073970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E32FF-5248-415A-8296-B2A9EACE1D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C8BADB1-12FD-4632-BF15-D043D2073970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4FE32FF-5248-415A-8296-B2A9EACE1D1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video" Target="http://www.youtube.com/v/6BDKI5wxLvU?version=3&amp;hl=cs_CZ&amp;rel=0" TargetMode="Externa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2394293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01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861048"/>
          </a:xfrm>
        </p:spPr>
        <p:txBody>
          <a:bodyPr/>
          <a:lstStyle/>
          <a:p>
            <a:pPr algn="l"/>
            <a:r>
              <a:rPr lang="cs-CZ" sz="2400" dirty="0" smtClean="0"/>
              <a:t>Anotace:</a:t>
            </a:r>
            <a:br>
              <a:rPr lang="cs-CZ" sz="2400" dirty="0" smtClean="0"/>
            </a:br>
            <a:r>
              <a:rPr lang="cs-CZ" sz="2400" dirty="0" smtClean="0"/>
              <a:t>Materiál slouží pro seznámení s významnou osobností české populární hudby současné doby a slouží pro výuku HV v 9.ročníku.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0400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080119"/>
          </a:xfrm>
        </p:spPr>
        <p:txBody>
          <a:bodyPr/>
          <a:lstStyle/>
          <a:p>
            <a:r>
              <a:rPr lang="cs-CZ" dirty="0" smtClean="0"/>
              <a:t>Karel Gott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988839"/>
            <a:ext cx="3162261" cy="4844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3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7924800" cy="1296144"/>
          </a:xfrm>
        </p:spPr>
        <p:txBody>
          <a:bodyPr/>
          <a:lstStyle/>
          <a:p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Životopis:</a:t>
            </a:r>
            <a:r>
              <a:rPr lang="cs-CZ" sz="800" dirty="0"/>
              <a:t/>
            </a:r>
            <a:br>
              <a:rPr lang="cs-CZ" sz="800" dirty="0"/>
            </a:br>
            <a:r>
              <a:rPr lang="cs-CZ" sz="2400" u="sng" cap="none" dirty="0" smtClean="0"/>
              <a:t>počátky</a:t>
            </a:r>
            <a:r>
              <a:rPr lang="cs-CZ" sz="2400" cap="none" dirty="0" smtClean="0"/>
              <a:t>:</a:t>
            </a:r>
            <a:endParaRPr lang="cs-CZ" sz="2400" i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9600" y="1700808"/>
            <a:ext cx="7924800" cy="4320480"/>
          </a:xfrm>
        </p:spPr>
        <p:txBody>
          <a:bodyPr>
            <a:normAutofit/>
          </a:bodyPr>
          <a:lstStyle/>
          <a:p>
            <a:r>
              <a:rPr lang="cs-CZ" sz="1800" dirty="0"/>
              <a:t>Karel Gott se narodil 14. července 1939 v Plzni. V mládí se toužil stát malířem a po ukončení školní docházky se v Praze neúspěšně pokoušel o studium výtvarného umění. Když nebyl přijat, odešel do učení (ČKD) v oboru elektromontér. Během učňovských let se věnoval své druhé velké lásce – hudbě a zpěvu. Aby se stal zpěvákem, šel na konzervatoř. V 50. letech příležitostně vystupoval zároveň jako zpěvák – amatér a účastnil se různých pěveckých soutěží. Poprvé na sebe upozornil v roce 1957, tedy v době, kdy v Československu stále ještě doznívala éra swingu a rock’n’roll bylo možné slyšet jen v klubech (Akord klub, Reduta). U poroty sice zcela propadl, avšak dostal nabídku na angažmá v pražských tanečních kavárnách s orchestry (např. Karel Krautgartner). Vedle svého zaměstnání v ČKD začal poloprofesionálně vystupovat jako zpěvák.</a:t>
            </a:r>
          </a:p>
        </p:txBody>
      </p:sp>
    </p:spTree>
    <p:extLst>
      <p:ext uri="{BB962C8B-B14F-4D97-AF65-F5344CB8AC3E}">
        <p14:creationId xmlns:p14="http://schemas.microsoft.com/office/powerpoint/2010/main" val="343729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3361281"/>
          </a:xfrm>
        </p:spPr>
        <p:txBody>
          <a:bodyPr/>
          <a:lstStyle/>
          <a:p>
            <a:pPr algn="l"/>
            <a:r>
              <a:rPr lang="cs-CZ" sz="2000" cap="none" dirty="0" smtClean="0"/>
              <a:t>Již v roce 1957 měl svou nahrávku (písničku věnovanou své mamince), vystupoval po kavárnách a dle svých slov se věnoval zpočátku trampské hudbě, </a:t>
            </a:r>
            <a:r>
              <a:rPr lang="cs-CZ" sz="1800" cap="none" dirty="0" smtClean="0">
                <a:latin typeface="+mn-lt"/>
              </a:rPr>
              <a:t>jeho</a:t>
            </a:r>
            <a:r>
              <a:rPr lang="cs-CZ" sz="2000" cap="none" dirty="0" smtClean="0"/>
              <a:t> rozvoj však šel dál a v roce 1958 získal první místo v soutěži amatérských zpěváků.</a:t>
            </a:r>
            <a:br>
              <a:rPr lang="cs-CZ" sz="2000" cap="none" dirty="0" smtClean="0"/>
            </a:br>
            <a:r>
              <a:rPr lang="cs-CZ" sz="2000" cap="none" dirty="0" smtClean="0"/>
              <a:t>V roce 1962 dostal Karel Gott nabídku na angažmá do divadla Semafor Jiřího Suchého a Jiřího </a:t>
            </a:r>
            <a:r>
              <a:rPr lang="cs-CZ" sz="2000" cap="none" dirty="0" err="1" smtClean="0"/>
              <a:t>Šlitra</a:t>
            </a:r>
            <a:r>
              <a:rPr lang="cs-CZ" sz="2000" cap="none" dirty="0" smtClean="0"/>
              <a:t>. Tento fakt znamenal zásadní zlom v jeho kariéře. Už v tomto roce díky duetu s Vlastou Průchovou „až nám bude dvakrát tolik“ zvítězil v rozhlasové hitparádě. V roce 1963 se jeho interpretace písně Jiřího </a:t>
            </a:r>
            <a:r>
              <a:rPr lang="cs-CZ" sz="2000" cap="none" dirty="0" err="1" smtClean="0"/>
              <a:t>Šlitra</a:t>
            </a:r>
            <a:r>
              <a:rPr lang="cs-CZ" sz="2000" cap="none" dirty="0" smtClean="0"/>
              <a:t> a Jiřího Suchého </a:t>
            </a:r>
            <a:r>
              <a:rPr lang="cs-CZ" sz="2000" i="1" cap="none" dirty="0" smtClean="0"/>
              <a:t>Oči sněhem zaváté</a:t>
            </a:r>
            <a:r>
              <a:rPr lang="cs-CZ" sz="2000" cap="none" dirty="0" smtClean="0"/>
              <a:t> stala hitem roku. Karel Gott vyhrál čtenářskou anketu časopisu Mladý svět Zlatý slavík 1963.</a:t>
            </a:r>
            <a:endParaRPr lang="cs-CZ" sz="2000" cap="none" dirty="0"/>
          </a:p>
        </p:txBody>
      </p:sp>
      <p:pic>
        <p:nvPicPr>
          <p:cNvPr id="2" name="6BDKI5wxLvU?version=3&amp;hl=cs_CZ&amp;rel=0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051720" y="3575367"/>
            <a:ext cx="4176464" cy="3132348"/>
          </a:xfrm>
          <a:prstGeom prst="rect">
            <a:avLst/>
          </a:prstGeom>
        </p:spPr>
      </p:pic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2182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/>
              <a:t>Hudba: Www.youtube.com</a:t>
            </a:r>
            <a:r>
              <a:rPr lang="cs-CZ" dirty="0" smtClean="0"/>
              <a:t> </a:t>
            </a:r>
            <a:r>
              <a:rPr lang="cs-CZ" dirty="0"/>
              <a:t>[online]. </a:t>
            </a:r>
            <a:r>
              <a:rPr lang="cs-CZ" dirty="0" smtClean="0"/>
              <a:t>2012 </a:t>
            </a:r>
            <a:r>
              <a:rPr lang="cs-CZ" dirty="0"/>
              <a:t>[cit. </a:t>
            </a:r>
            <a:r>
              <a:rPr lang="cs-CZ" dirty="0" smtClean="0"/>
              <a:t>2012-05-27]. </a:t>
            </a:r>
            <a:r>
              <a:rPr lang="cs-CZ" dirty="0"/>
              <a:t>Karel Gott- Oči sněhem zaváté. Dostupné z WWW: &lt;http://www.youtube.com/</a:t>
            </a:r>
            <a:r>
              <a:rPr lang="cs-CZ" dirty="0" err="1"/>
              <a:t>watch?v</a:t>
            </a:r>
            <a:r>
              <a:rPr lang="cs-CZ" dirty="0"/>
              <a:t>=6BDKI5wxLvU</a:t>
            </a:r>
            <a:r>
              <a:rPr lang="cs-CZ" dirty="0" smtClean="0"/>
              <a:t>&gt;.</a:t>
            </a:r>
          </a:p>
          <a:p>
            <a:pPr marL="0" indent="0">
              <a:buNone/>
            </a:pPr>
            <a:r>
              <a:rPr lang="cs-CZ" dirty="0" smtClean="0"/>
              <a:t>Obrázek a text:</a:t>
            </a:r>
            <a:endParaRPr lang="cs-CZ" dirty="0"/>
          </a:p>
          <a:p>
            <a:r>
              <a:rPr lang="cs-CZ" i="1" dirty="0"/>
              <a:t>Www.wikipedie.com</a:t>
            </a:r>
            <a:r>
              <a:rPr lang="cs-CZ" dirty="0"/>
              <a:t> [online]. </a:t>
            </a:r>
            <a:r>
              <a:rPr lang="cs-CZ" dirty="0" smtClean="0"/>
              <a:t>2012 </a:t>
            </a:r>
            <a:r>
              <a:rPr lang="cs-CZ" dirty="0"/>
              <a:t>[cit. </a:t>
            </a:r>
            <a:r>
              <a:rPr lang="cs-CZ" dirty="0" smtClean="0"/>
              <a:t>2012-05-27]. </a:t>
            </a:r>
            <a:r>
              <a:rPr lang="cs-CZ" dirty="0"/>
              <a:t>Karel Gott. Dostupné z WWW: &lt;http://cs.wikipedia.org/wiki/</a:t>
            </a:r>
            <a:r>
              <a:rPr lang="cs-CZ" dirty="0" err="1"/>
              <a:t>Karel_Gott</a:t>
            </a:r>
            <a:r>
              <a:rPr lang="cs-CZ" dirty="0"/>
              <a:t>&gt;.</a:t>
            </a:r>
          </a:p>
        </p:txBody>
      </p:sp>
    </p:spTree>
    <p:extLst>
      <p:ext uri="{BB962C8B-B14F-4D97-AF65-F5344CB8AC3E}">
        <p14:creationId xmlns:p14="http://schemas.microsoft.com/office/powerpoint/2010/main" val="4539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77</TotalTime>
  <Words>102</Words>
  <Application>Microsoft Office PowerPoint</Application>
  <PresentationFormat>Předvádění na obrazovce (4:3)</PresentationFormat>
  <Paragraphs>20</Paragraphs>
  <Slides>6</Slides>
  <Notes>3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Exekutivní</vt:lpstr>
      <vt:lpstr>Prezentace aplikace PowerPoint</vt:lpstr>
      <vt:lpstr>Anotace: Materiál slouží pro seznámení s významnou osobností české populární hudby současné doby a slouží pro výuku HV v 9.ročníku.</vt:lpstr>
      <vt:lpstr>Karel Gott</vt:lpstr>
      <vt:lpstr>       Životopis: počátky:</vt:lpstr>
      <vt:lpstr>Již v roce 1957 měl svou nahrávku (písničku věnovanou své mamince), vystupoval po kavárnách a dle svých slov se věnoval zpočátku trampské hudbě, jeho rozvoj však šel dál a v roce 1958 získal první místo v soutěži amatérských zpěváků. V roce 1962 dostal Karel Gott nabídku na angažmá do divadla Semafor Jiřího Suchého a Jiřího Šlitra. Tento fakt znamenal zásadní zlom v jeho kariéře. Už v tomto roce díky duetu s Vlastou Průchovou „až nám bude dvakrát tolik“ zvítězil v rozhlasové hitparádě. V roce 1963 se jeho interpretace písně Jiřího Šlitra a Jiřího Suchého Oči sněhem zaváté stala hitem roku. Karel Gott vyhrál čtenářskou anketu časopisu Mladý svět Zlatý slavík 1963.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Gott</dc:title>
  <dc:creator>08CC</dc:creator>
  <cp:lastModifiedBy>08CC</cp:lastModifiedBy>
  <cp:revision>10</cp:revision>
  <dcterms:created xsi:type="dcterms:W3CDTF">2011-08-29T21:08:21Z</dcterms:created>
  <dcterms:modified xsi:type="dcterms:W3CDTF">2012-05-28T05:18:48Z</dcterms:modified>
</cp:coreProperties>
</file>