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NÁZEV:VY_32_INOVACE_16:Hudební 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80. </a:t>
          </a:r>
          <a:r>
            <a:rPr lang="cs-CZ" sz="2000" b="0" dirty="0" smtClean="0"/>
            <a:t>léta-počátek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8928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AADDEC-422F-41BF-A3C4-B89ED35750CE}" type="presOf" srcId="{D8197B8C-B260-4A16-BDF4-0947B075E274}" destId="{25B08C86-7E15-44DC-BE7F-FFB55DD49D12}" srcOrd="0" destOrd="0" presId="urn:microsoft.com/office/officeart/2005/8/layout/target3"/>
    <dgm:cxn modelId="{86716D70-3D52-4B67-AEF4-78FD4B7724C8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F8F31CD-0D65-4832-B910-1CD57667034D}" type="presOf" srcId="{757F3AB3-0718-4624-B441-E567A8F0AB56}" destId="{333A1088-737F-45CB-B68E-254E46348037}" srcOrd="0" destOrd="0" presId="urn:microsoft.com/office/officeart/2005/8/layout/target3"/>
    <dgm:cxn modelId="{B5B4CF2A-0855-42F6-BCF4-1BA4B2E29654}" type="presOf" srcId="{D1D4F407-5343-4D3F-B5B9-D407B03CAEB4}" destId="{AED2198E-93D5-4001-81B4-73124B309672}" srcOrd="1" destOrd="0" presId="urn:microsoft.com/office/officeart/2005/8/layout/target3"/>
    <dgm:cxn modelId="{CAC6F0A3-202C-4C35-90C2-6CBBF6F86285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56EE51F-D495-4110-AA60-7BFB7135F44A}" type="presOf" srcId="{B651F6E3-6281-48DB-9319-2AEAFDAE7572}" destId="{619D679B-A015-4ECF-8348-D1034C574F40}" srcOrd="0" destOrd="0" presId="urn:microsoft.com/office/officeart/2005/8/layout/target3"/>
    <dgm:cxn modelId="{F0C3FF55-6C0B-4F25-8466-A9BFB609BB8A}" type="presOf" srcId="{D8197B8C-B260-4A16-BDF4-0947B075E274}" destId="{5A5FFA88-C948-4069-8E93-59FA12366E83}" srcOrd="1" destOrd="0" presId="urn:microsoft.com/office/officeart/2005/8/layout/target3"/>
    <dgm:cxn modelId="{DC00CCB5-5A3B-4E45-9B29-151AAF93F349}" type="presOf" srcId="{D1B46980-6531-4606-95E6-44980827E919}" destId="{2BE915AB-18AA-4053-B92C-3BFC9ED204BB}" srcOrd="1" destOrd="0" presId="urn:microsoft.com/office/officeart/2005/8/layout/target3"/>
    <dgm:cxn modelId="{625DED93-93FA-4F4E-B27F-F132E444A530}" type="presOf" srcId="{4C35D32F-0EAB-4CD7-82EE-45574DC2A586}" destId="{890E4F0B-2866-4A3F-A3C7-2A14B1797930}" srcOrd="1" destOrd="0" presId="urn:microsoft.com/office/officeart/2005/8/layout/target3"/>
    <dgm:cxn modelId="{539D6FA5-55D3-4C4D-BF7F-F3A3E34AD67A}" type="presOf" srcId="{B651F6E3-6281-48DB-9319-2AEAFDAE7572}" destId="{6BB5E863-4638-4E1D-BFDE-399D028AC4ED}" srcOrd="1" destOrd="0" presId="urn:microsoft.com/office/officeart/2005/8/layout/target3"/>
    <dgm:cxn modelId="{57668CB2-85C0-46D4-B031-AE7B8B01386C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CE27A15-7188-4762-9842-B09EB64A26D6}" type="presParOf" srcId="{333A1088-737F-45CB-B68E-254E46348037}" destId="{F5ABB229-8D3B-4694-996A-96F23CF14429}" srcOrd="0" destOrd="0" presId="urn:microsoft.com/office/officeart/2005/8/layout/target3"/>
    <dgm:cxn modelId="{FB5C9F0D-31FE-425C-8154-EC033DBC8FAE}" type="presParOf" srcId="{333A1088-737F-45CB-B68E-254E46348037}" destId="{F41139FD-01EE-4571-8B17-4FB00FC51163}" srcOrd="1" destOrd="0" presId="urn:microsoft.com/office/officeart/2005/8/layout/target3"/>
    <dgm:cxn modelId="{F1DD9551-A8C5-44E7-93BF-D9D9A1323944}" type="presParOf" srcId="{333A1088-737F-45CB-B68E-254E46348037}" destId="{D005CE8C-CC26-4C3E-AC11-E15060ECD759}" srcOrd="2" destOrd="0" presId="urn:microsoft.com/office/officeart/2005/8/layout/target3"/>
    <dgm:cxn modelId="{70C812B3-8F93-4EA3-912B-A106A2C763D3}" type="presParOf" srcId="{333A1088-737F-45CB-B68E-254E46348037}" destId="{2C702D82-9B77-49B7-9568-BB8EB47C3372}" srcOrd="3" destOrd="0" presId="urn:microsoft.com/office/officeart/2005/8/layout/target3"/>
    <dgm:cxn modelId="{6A959399-B66B-4B15-8B3B-20EC66A90E6A}" type="presParOf" srcId="{333A1088-737F-45CB-B68E-254E46348037}" destId="{A52A0455-90FF-4808-ABD0-F02540D31D5A}" srcOrd="4" destOrd="0" presId="urn:microsoft.com/office/officeart/2005/8/layout/target3"/>
    <dgm:cxn modelId="{8F15F575-878B-4A3E-B860-0A91465A1092}" type="presParOf" srcId="{333A1088-737F-45CB-B68E-254E46348037}" destId="{6140AFEC-043D-4C43-A2F9-D0F5331DF3A3}" srcOrd="5" destOrd="0" presId="urn:microsoft.com/office/officeart/2005/8/layout/target3"/>
    <dgm:cxn modelId="{1F977D37-E1AF-47FE-A7C2-4A9E8ECB843E}" type="presParOf" srcId="{333A1088-737F-45CB-B68E-254E46348037}" destId="{9358AC05-5D7D-4327-9F80-1AD486AEA664}" srcOrd="6" destOrd="0" presId="urn:microsoft.com/office/officeart/2005/8/layout/target3"/>
    <dgm:cxn modelId="{303F811E-2D70-4F41-894B-8038E85D0A7E}" type="presParOf" srcId="{333A1088-737F-45CB-B68E-254E46348037}" destId="{313FC574-E1CD-4FB4-B054-0B805CE0447D}" srcOrd="7" destOrd="0" presId="urn:microsoft.com/office/officeart/2005/8/layout/target3"/>
    <dgm:cxn modelId="{B10EDD10-4710-4ADF-9A07-3756DC2BF5FB}" type="presParOf" srcId="{333A1088-737F-45CB-B68E-254E46348037}" destId="{619D679B-A015-4ECF-8348-D1034C574F40}" srcOrd="8" destOrd="0" presId="urn:microsoft.com/office/officeart/2005/8/layout/target3"/>
    <dgm:cxn modelId="{A45F7726-2995-4217-9FB2-73C5DB5C6818}" type="presParOf" srcId="{333A1088-737F-45CB-B68E-254E46348037}" destId="{322283A8-4A27-4CDA-BAE3-F381106A9174}" srcOrd="9" destOrd="0" presId="urn:microsoft.com/office/officeart/2005/8/layout/target3"/>
    <dgm:cxn modelId="{0250AEA1-C315-4DB6-9A03-3F7A681BB0CE}" type="presParOf" srcId="{333A1088-737F-45CB-B68E-254E46348037}" destId="{FFC9F71D-1B4F-4AD9-A4A6-86ADEFC8AF5C}" srcOrd="10" destOrd="0" presId="urn:microsoft.com/office/officeart/2005/8/layout/target3"/>
    <dgm:cxn modelId="{7A31B2A0-2CA5-4AE6-A0EC-78C28D5348F8}" type="presParOf" srcId="{333A1088-737F-45CB-B68E-254E46348037}" destId="{25B08C86-7E15-44DC-BE7F-FFB55DD49D12}" srcOrd="11" destOrd="0" presId="urn:microsoft.com/office/officeart/2005/8/layout/target3"/>
    <dgm:cxn modelId="{FDD061F5-481A-44DC-9C6A-ED47BEBC427D}" type="presParOf" srcId="{333A1088-737F-45CB-B68E-254E46348037}" destId="{76644BE8-9D7C-4C09-B250-3D10AF48CBB7}" srcOrd="12" destOrd="0" presId="urn:microsoft.com/office/officeart/2005/8/layout/target3"/>
    <dgm:cxn modelId="{BC659DE1-BA74-4494-A560-D2251EAE2473}" type="presParOf" srcId="{333A1088-737F-45CB-B68E-254E46348037}" destId="{EE85B701-7295-41C0-BA7A-34D3756A2AE6}" srcOrd="13" destOrd="0" presId="urn:microsoft.com/office/officeart/2005/8/layout/target3"/>
    <dgm:cxn modelId="{14E85D8D-4D4B-4FA1-9A6A-914FF8274D34}" type="presParOf" srcId="{333A1088-737F-45CB-B68E-254E46348037}" destId="{8BEBB6EC-1DAA-4CAC-8A25-BC0FCBD5DBD5}" srcOrd="14" destOrd="0" presId="urn:microsoft.com/office/officeart/2005/8/layout/target3"/>
    <dgm:cxn modelId="{54BF057C-F7D6-4092-8632-A6F83EB2B6D8}" type="presParOf" srcId="{333A1088-737F-45CB-B68E-254E46348037}" destId="{AED2198E-93D5-4001-81B4-73124B309672}" srcOrd="15" destOrd="0" presId="urn:microsoft.com/office/officeart/2005/8/layout/target3"/>
    <dgm:cxn modelId="{E607D59D-5BC8-45F5-B83C-4EF03A3D5DAC}" type="presParOf" srcId="{333A1088-737F-45CB-B68E-254E46348037}" destId="{2BE915AB-18AA-4053-B92C-3BFC9ED204BB}" srcOrd="16" destOrd="0" presId="urn:microsoft.com/office/officeart/2005/8/layout/target3"/>
    <dgm:cxn modelId="{57308114-212E-4E1C-B643-086149225610}" type="presParOf" srcId="{333A1088-737F-45CB-B68E-254E46348037}" destId="{6BB5E863-4638-4E1D-BFDE-399D028AC4ED}" srcOrd="17" destOrd="0" presId="urn:microsoft.com/office/officeart/2005/8/layout/target3"/>
    <dgm:cxn modelId="{3D269804-7134-40C9-BD49-0C9AB22B60DB}" type="presParOf" srcId="{333A1088-737F-45CB-B68E-254E46348037}" destId="{5A5FFA88-C948-4069-8E93-59FA12366E83}" srcOrd="18" destOrd="0" presId="urn:microsoft.com/office/officeart/2005/8/layout/target3"/>
    <dgm:cxn modelId="{5C958314-D79D-4537-8188-B7AEAB0BFEC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86" y="0"/>
          <a:ext cx="6791039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7286" y="0"/>
        <a:ext cx="679103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515434"/>
          <a:ext cx="6791039" cy="17970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6" y="515434"/>
        <a:ext cx="6791039" cy="363968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15268"/>
          <a:ext cx="679103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NÁZEV:VY_32_INOVACE_16:Hudební výchova 9.ročník</a:t>
          </a:r>
          <a:endParaRPr lang="cs-CZ" sz="2000" kern="1200" dirty="0"/>
        </a:p>
      </dsp:txBody>
      <dsp:txXfrm>
        <a:off x="1273856" y="815268"/>
        <a:ext cx="679103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222902"/>
          <a:ext cx="679103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80. </a:t>
          </a:r>
          <a:r>
            <a:rPr lang="cs-CZ" sz="2000" b="0" kern="1200" dirty="0" smtClean="0"/>
            <a:t>léta-počátek</a:t>
          </a:r>
          <a:endParaRPr lang="cs-CZ" sz="2000" b="0" kern="1200" dirty="0"/>
        </a:p>
      </dsp:txBody>
      <dsp:txXfrm>
        <a:off x="1273856" y="1222902"/>
        <a:ext cx="6791039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630536"/>
          <a:ext cx="679103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6" y="1630536"/>
        <a:ext cx="679103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DEBB29-B6B3-43F9-92DA-024AE2E4C82E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3850B-B962-4CD6-A094-B93312D37B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3921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BBABC-C9C7-44AA-BC07-F679AE6C129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875293-4A77-4064-9B66-1EB8909AD5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418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Prazsky</a:t>
            </a:r>
            <a:r>
              <a:rPr lang="cs-CZ" dirty="0" smtClean="0"/>
              <a:t> vyber II- </a:t>
            </a:r>
            <a:r>
              <a:rPr lang="cs-CZ" dirty="0" err="1" smtClean="0"/>
              <a:t>Prazakum</a:t>
            </a:r>
            <a:r>
              <a:rPr lang="cs-CZ" dirty="0" smtClean="0"/>
              <a:t>, tem je tu hej. </a:t>
            </a:r>
            <a:r>
              <a:rPr lang="cs-CZ" i="1" dirty="0" smtClean="0"/>
              <a:t>Www.youtube.com</a:t>
            </a:r>
            <a:r>
              <a:rPr lang="cs-CZ" dirty="0" smtClean="0"/>
              <a:t> [online]. 5.5.2010 [cit. 2012-06-03]. Dostupné z: http://www.youtube.com/watch?v=eSA5IYSrj7c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875293-4A77-4064-9B66-1EB8909AD5C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2414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Laura a její tygři- Nechám tě </a:t>
            </a:r>
            <a:r>
              <a:rPr lang="cs-CZ" dirty="0" err="1" smtClean="0"/>
              <a:t>bejt</a:t>
            </a:r>
            <a:r>
              <a:rPr lang="cs-CZ" dirty="0" smtClean="0"/>
              <a:t>. </a:t>
            </a:r>
            <a:r>
              <a:rPr lang="cs-CZ" i="1" dirty="0" smtClean="0"/>
              <a:t>Www.youtube.com</a:t>
            </a:r>
            <a:r>
              <a:rPr lang="cs-CZ" dirty="0" smtClean="0"/>
              <a:t> [online]. 4.10.2010 [cit. 2012-06-03]. Dostupné z: http://www.youtube.com/watch?v=hLEH13oD9nU&amp;feature=related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875293-4A77-4064-9B66-1EB8909AD5C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1607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875293-4A77-4064-9B66-1EB8909AD5C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82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F534-59EB-4CDF-8120-ACA12C8E7CB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03DDD-75EC-4F60-ABE8-FEB52BB40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615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F534-59EB-4CDF-8120-ACA12C8E7CB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03DDD-75EC-4F60-ABE8-FEB52BB40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958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F534-59EB-4CDF-8120-ACA12C8E7CB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03DDD-75EC-4F60-ABE8-FEB52BB40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265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F534-59EB-4CDF-8120-ACA12C8E7CB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03DDD-75EC-4F60-ABE8-FEB52BB40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390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F534-59EB-4CDF-8120-ACA12C8E7CB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03DDD-75EC-4F60-ABE8-FEB52BB40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025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F534-59EB-4CDF-8120-ACA12C8E7CB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03DDD-75EC-4F60-ABE8-FEB52BB40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099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F534-59EB-4CDF-8120-ACA12C8E7CB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03DDD-75EC-4F60-ABE8-FEB52BB40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036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F534-59EB-4CDF-8120-ACA12C8E7CB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03DDD-75EC-4F60-ABE8-FEB52BB40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4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F534-59EB-4CDF-8120-ACA12C8E7CB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03DDD-75EC-4F60-ABE8-FEB52BB40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079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F534-59EB-4CDF-8120-ACA12C8E7CB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03DDD-75EC-4F60-ABE8-FEB52BB40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443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F534-59EB-4CDF-8120-ACA12C8E7CB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03DDD-75EC-4F60-ABE8-FEB52BB40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849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2500">
              <a:schemeClr val="accent3">
                <a:lumMod val="60000"/>
                <a:lumOff val="40000"/>
              </a:schemeClr>
            </a:gs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BAF534-59EB-4CDF-8120-ACA12C8E7CB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703DDD-75EC-4F60-ABE8-FEB52BB40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633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eSA5IYSrj7c?version=3&amp;hl=cs_CZ&amp;rel=0" TargetMode="Externa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hLEH13oD9nU?version=3&amp;hl=cs_CZ&amp;rel=0" TargetMode="Externa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HuO161bKKzs?version=3&amp;hl=cs_CZ&amp;rel=0" TargetMode="Externa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03385125"/>
              </p:ext>
            </p:extLst>
          </p:nvPr>
        </p:nvGraphicFramePr>
        <p:xfrm>
          <a:off x="539552" y="908720"/>
          <a:ext cx="806489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seznámení s populární hudbou v Československu počátkem 80.let 20. století</a:t>
            </a:r>
          </a:p>
          <a:p>
            <a:r>
              <a:rPr lang="cs-CZ" dirty="0" smtClean="0"/>
              <a:t>Obsahuje interaktivní vstupy</a:t>
            </a:r>
          </a:p>
          <a:p>
            <a:r>
              <a:rPr lang="cs-CZ" dirty="0" smtClean="0"/>
              <a:t>Obsahuje cvičení- křížovku , kterou žáci vypracují do sešitů, slouží pro souhrnné opakování učiva 9. ročníku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80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80. 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Velký rozvoj punkové hudby</a:t>
            </a:r>
          </a:p>
          <a:p>
            <a:r>
              <a:rPr lang="cs-CZ" u="sng" dirty="0" smtClean="0"/>
              <a:t>Skupiny</a:t>
            </a:r>
            <a:r>
              <a:rPr lang="cs-CZ" dirty="0" smtClean="0"/>
              <a:t>:</a:t>
            </a:r>
            <a:endParaRPr lang="cs-CZ" dirty="0" smtClean="0"/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dirty="0" smtClean="0"/>
              <a:t>Jasná páka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dirty="0" smtClean="0"/>
              <a:t>Pražský výběr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dirty="0" err="1" smtClean="0"/>
              <a:t>Abraxas</a:t>
            </a:r>
            <a:endParaRPr lang="cs-CZ" dirty="0" smtClean="0"/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dirty="0" smtClean="0"/>
              <a:t>Laura a její tygři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5659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Pražský výběr</a:t>
            </a:r>
            <a:endParaRPr lang="cs-CZ" dirty="0"/>
          </a:p>
        </p:txBody>
      </p:sp>
      <p:pic>
        <p:nvPicPr>
          <p:cNvPr id="4" name="eSA5IYSrj7c?version=3&amp;hl=cs_CZ&amp;rel=0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87624" y="1268760"/>
            <a:ext cx="6842547" cy="513191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4276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Laura a její tygři</a:t>
            </a:r>
            <a:endParaRPr lang="cs-CZ" dirty="0"/>
          </a:p>
        </p:txBody>
      </p:sp>
      <p:pic>
        <p:nvPicPr>
          <p:cNvPr id="4" name="hLEH13oD9nU?version=3&amp;hl=cs_CZ&amp;rel=0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87624" y="1340768"/>
            <a:ext cx="6746536" cy="505990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9512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048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Abraxas</a:t>
            </a:r>
            <a:endParaRPr lang="cs-CZ" dirty="0"/>
          </a:p>
        </p:txBody>
      </p:sp>
      <p:pic>
        <p:nvPicPr>
          <p:cNvPr id="4" name="HuO161bKKzs?version=3&amp;hl=cs_CZ&amp;rel=0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31640" y="1484784"/>
            <a:ext cx="6552728" cy="491454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9512" y="61653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7703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Vyluštěte křížovku- </a:t>
            </a:r>
            <a:r>
              <a:rPr lang="cs-CZ" dirty="0" smtClean="0"/>
              <a:t>příjmení popového zpěváka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214767"/>
              </p:ext>
            </p:extLst>
          </p:nvPr>
        </p:nvGraphicFramePr>
        <p:xfrm>
          <a:off x="1043608" y="1628800"/>
          <a:ext cx="6696743" cy="4658815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944414"/>
                <a:gridCol w="1030269"/>
                <a:gridCol w="944412"/>
                <a:gridCol w="944412"/>
                <a:gridCol w="944412"/>
                <a:gridCol w="944412"/>
                <a:gridCol w="944412"/>
              </a:tblGrid>
              <a:tr h="931763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931763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931763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931763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931763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4591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Autor opery „Její pastorkyňa“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Jedno z divadel malých forem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Hudební skladatel, který působil i v USA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Česká osobnost Country hudby působící dodnes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Zpěvák kapely „Pražský výběr“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9291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6458480"/>
              </p:ext>
            </p:extLst>
          </p:nvPr>
        </p:nvGraphicFramePr>
        <p:xfrm>
          <a:off x="457200" y="1600200"/>
          <a:ext cx="6696743" cy="4658815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944414"/>
                <a:gridCol w="1030269"/>
                <a:gridCol w="944412"/>
                <a:gridCol w="944412"/>
                <a:gridCol w="944412"/>
                <a:gridCol w="944412"/>
                <a:gridCol w="944412"/>
              </a:tblGrid>
              <a:tr h="93176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931763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931763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93176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931763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7194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Text je dílem autora 3.6. 2012</a:t>
            </a:r>
          </a:p>
          <a:p>
            <a:r>
              <a:rPr lang="cs-CZ" dirty="0" smtClean="0"/>
              <a:t> video 1 : </a:t>
            </a:r>
            <a:r>
              <a:rPr lang="cs-CZ" dirty="0" err="1"/>
              <a:t>Prazsky</a:t>
            </a:r>
            <a:r>
              <a:rPr lang="cs-CZ" dirty="0"/>
              <a:t> vyber II- </a:t>
            </a:r>
            <a:r>
              <a:rPr lang="cs-CZ" dirty="0" err="1"/>
              <a:t>Prazakum</a:t>
            </a:r>
            <a:r>
              <a:rPr lang="cs-CZ" dirty="0"/>
              <a:t>, tem je tu hej. </a:t>
            </a:r>
            <a:r>
              <a:rPr lang="cs-CZ" i="1" dirty="0"/>
              <a:t>Www.youtube.com</a:t>
            </a:r>
            <a:r>
              <a:rPr lang="cs-CZ" dirty="0"/>
              <a:t> [online]. 5.5.2010 [cit. 2012-06-03]. Dostupné z: http://www.youtube.com/watch?v=eSA5IYSrj7c </a:t>
            </a:r>
          </a:p>
          <a:p>
            <a:r>
              <a:rPr lang="cs-CZ" dirty="0" smtClean="0"/>
              <a:t>Video 2: </a:t>
            </a:r>
            <a:r>
              <a:rPr lang="cs-CZ" dirty="0"/>
              <a:t>Laura a její tygři- Nechám tě </a:t>
            </a:r>
            <a:r>
              <a:rPr lang="cs-CZ" dirty="0" err="1"/>
              <a:t>bejt</a:t>
            </a:r>
            <a:r>
              <a:rPr lang="cs-CZ" dirty="0"/>
              <a:t>. </a:t>
            </a:r>
            <a:r>
              <a:rPr lang="cs-CZ" i="1" dirty="0"/>
              <a:t>Www.youtube.com</a:t>
            </a:r>
            <a:r>
              <a:rPr lang="cs-CZ" dirty="0"/>
              <a:t> [online]. 4.10.2010 [cit. 2012-06-03]. Dostupné z: http://www.youtube.com/watch?v=hLEH13oD9nU&amp;feature=related </a:t>
            </a:r>
          </a:p>
          <a:p>
            <a:r>
              <a:rPr lang="cs-CZ" dirty="0" smtClean="0"/>
              <a:t>Video 3: </a:t>
            </a:r>
            <a:r>
              <a:rPr lang="pt-BR" dirty="0"/>
              <a:t>Www.youtube.com. </a:t>
            </a:r>
            <a:r>
              <a:rPr lang="pt-BR" i="1" dirty="0"/>
              <a:t>Abraxas- Muž stroj</a:t>
            </a:r>
            <a:r>
              <a:rPr lang="pt-BR" dirty="0"/>
              <a:t> [online]. 6.8.2011 [cit. 2012-06-03]. Dostupné z: http://www.youtube.com/watch?v=HuO161bKKzs&amp;feature=related </a:t>
            </a:r>
          </a:p>
        </p:txBody>
      </p:sp>
    </p:spTree>
    <p:extLst>
      <p:ext uri="{BB962C8B-B14F-4D97-AF65-F5344CB8AC3E}">
        <p14:creationId xmlns:p14="http://schemas.microsoft.com/office/powerpoint/2010/main" val="3403142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302</Words>
  <Application>Microsoft Office PowerPoint</Application>
  <PresentationFormat>Předvádění na obrazovce (4:3)</PresentationFormat>
  <Paragraphs>70</Paragraphs>
  <Slides>10</Slides>
  <Notes>3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Anotace:</vt:lpstr>
      <vt:lpstr>80. léta</vt:lpstr>
      <vt:lpstr>Pražský výběr</vt:lpstr>
      <vt:lpstr>Laura a její tygři</vt:lpstr>
      <vt:lpstr>Abraxas</vt:lpstr>
      <vt:lpstr>Vyluštěte křížovku- příjmení popového zpěváka </vt:lpstr>
      <vt:lpstr>otázky:</vt:lpstr>
      <vt:lpstr>Řešení: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12</cp:revision>
  <dcterms:created xsi:type="dcterms:W3CDTF">2012-06-03T21:14:50Z</dcterms:created>
  <dcterms:modified xsi:type="dcterms:W3CDTF">2012-06-11T14:45:20Z</dcterms:modified>
</cp:coreProperties>
</file>