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NÁZEV:VY_32_INOVACE_18:Hudební výchova 9.ročník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90. léta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89288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8283429-8DFE-4D1D-B1C7-1BA4172AE6B4}" type="presOf" srcId="{B651F6E3-6281-48DB-9319-2AEAFDAE7572}" destId="{619D679B-A015-4ECF-8348-D1034C574F40}" srcOrd="0" destOrd="0" presId="urn:microsoft.com/office/officeart/2005/8/layout/target3"/>
    <dgm:cxn modelId="{74AE4A65-C0B5-47F7-9C22-AFCB85250ADC}" type="presOf" srcId="{D1D4F407-5343-4D3F-B5B9-D407B03CAEB4}" destId="{AED2198E-93D5-4001-81B4-73124B309672}" srcOrd="1" destOrd="0" presId="urn:microsoft.com/office/officeart/2005/8/layout/target3"/>
    <dgm:cxn modelId="{D43FE73D-FD13-4127-BED9-DF9BBA0769B5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75187BE-7567-4212-9BD5-47903233373F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4CF7F4A-CAFF-4787-A098-B0ADD1707D05}" type="presOf" srcId="{D8197B8C-B260-4A16-BDF4-0947B075E274}" destId="{25B08C86-7E15-44DC-BE7F-FFB55DD49D12}" srcOrd="0" destOrd="0" presId="urn:microsoft.com/office/officeart/2005/8/layout/target3"/>
    <dgm:cxn modelId="{1F9C954D-3C09-479D-8E26-B99085D67FD4}" type="presOf" srcId="{4C35D32F-0EAB-4CD7-82EE-45574DC2A586}" destId="{890E4F0B-2866-4A3F-A3C7-2A14B1797930}" srcOrd="1" destOrd="0" presId="urn:microsoft.com/office/officeart/2005/8/layout/target3"/>
    <dgm:cxn modelId="{0A995554-C38F-4BE6-AC4E-73E5DBD7DAE8}" type="presOf" srcId="{D8197B8C-B260-4A16-BDF4-0947B075E274}" destId="{5A5FFA88-C948-4069-8E93-59FA12366E83}" srcOrd="1" destOrd="0" presId="urn:microsoft.com/office/officeart/2005/8/layout/target3"/>
    <dgm:cxn modelId="{2AECFCB6-45F6-441D-A1F1-E4C23B02F4A8}" type="presOf" srcId="{757F3AB3-0718-4624-B441-E567A8F0AB56}" destId="{333A1088-737F-45CB-B68E-254E46348037}" srcOrd="0" destOrd="0" presId="urn:microsoft.com/office/officeart/2005/8/layout/target3"/>
    <dgm:cxn modelId="{D716DC1C-7AFE-4613-9349-CCB3DE039976}" type="presOf" srcId="{4C35D32F-0EAB-4CD7-82EE-45574DC2A586}" destId="{8BEBB6EC-1DAA-4CAC-8A25-BC0FCBD5DBD5}" srcOrd="0" destOrd="0" presId="urn:microsoft.com/office/officeart/2005/8/layout/target3"/>
    <dgm:cxn modelId="{085548F2-E588-4DF2-9BB1-B63CAB60397C}" type="presOf" srcId="{B651F6E3-6281-48DB-9319-2AEAFDAE7572}" destId="{6BB5E863-4638-4E1D-BFDE-399D028AC4ED}" srcOrd="1" destOrd="0" presId="urn:microsoft.com/office/officeart/2005/8/layout/target3"/>
    <dgm:cxn modelId="{6237F2E2-ED26-440A-9A89-8F72AF8BC21E}" type="presOf" srcId="{D1D4F407-5343-4D3F-B5B9-D407B03CAEB4}" destId="{D005CE8C-CC26-4C3E-AC11-E15060ECD759}" srcOrd="0" destOrd="0" presId="urn:microsoft.com/office/officeart/2005/8/layout/target3"/>
    <dgm:cxn modelId="{27BD819F-93F7-46D5-8B9E-645160E6FD48}" type="presParOf" srcId="{333A1088-737F-45CB-B68E-254E46348037}" destId="{F5ABB229-8D3B-4694-996A-96F23CF14429}" srcOrd="0" destOrd="0" presId="urn:microsoft.com/office/officeart/2005/8/layout/target3"/>
    <dgm:cxn modelId="{D36A86A8-1722-4A85-B601-2F9E9AF7633B}" type="presParOf" srcId="{333A1088-737F-45CB-B68E-254E46348037}" destId="{F41139FD-01EE-4571-8B17-4FB00FC51163}" srcOrd="1" destOrd="0" presId="urn:microsoft.com/office/officeart/2005/8/layout/target3"/>
    <dgm:cxn modelId="{E646294B-50DA-41ED-986A-5AD7ECFDA19D}" type="presParOf" srcId="{333A1088-737F-45CB-B68E-254E46348037}" destId="{D005CE8C-CC26-4C3E-AC11-E15060ECD759}" srcOrd="2" destOrd="0" presId="urn:microsoft.com/office/officeart/2005/8/layout/target3"/>
    <dgm:cxn modelId="{B0759F4E-660E-40A4-BC04-B407F9868C43}" type="presParOf" srcId="{333A1088-737F-45CB-B68E-254E46348037}" destId="{2C702D82-9B77-49B7-9568-BB8EB47C3372}" srcOrd="3" destOrd="0" presId="urn:microsoft.com/office/officeart/2005/8/layout/target3"/>
    <dgm:cxn modelId="{55547049-5A16-487D-A890-09E8F79433FE}" type="presParOf" srcId="{333A1088-737F-45CB-B68E-254E46348037}" destId="{A52A0455-90FF-4808-ABD0-F02540D31D5A}" srcOrd="4" destOrd="0" presId="urn:microsoft.com/office/officeart/2005/8/layout/target3"/>
    <dgm:cxn modelId="{F3ABECC4-CDCA-4E48-BED3-31239B903633}" type="presParOf" srcId="{333A1088-737F-45CB-B68E-254E46348037}" destId="{6140AFEC-043D-4C43-A2F9-D0F5331DF3A3}" srcOrd="5" destOrd="0" presId="urn:microsoft.com/office/officeart/2005/8/layout/target3"/>
    <dgm:cxn modelId="{AF131F14-AAAF-4F6F-8D1A-F9AFB257EB7A}" type="presParOf" srcId="{333A1088-737F-45CB-B68E-254E46348037}" destId="{9358AC05-5D7D-4327-9F80-1AD486AEA664}" srcOrd="6" destOrd="0" presId="urn:microsoft.com/office/officeart/2005/8/layout/target3"/>
    <dgm:cxn modelId="{A3DFD185-094F-46D0-A31A-4D88B4F29918}" type="presParOf" srcId="{333A1088-737F-45CB-B68E-254E46348037}" destId="{313FC574-E1CD-4FB4-B054-0B805CE0447D}" srcOrd="7" destOrd="0" presId="urn:microsoft.com/office/officeart/2005/8/layout/target3"/>
    <dgm:cxn modelId="{8E06753F-F6BD-41F6-8C78-3DC511DB3D70}" type="presParOf" srcId="{333A1088-737F-45CB-B68E-254E46348037}" destId="{619D679B-A015-4ECF-8348-D1034C574F40}" srcOrd="8" destOrd="0" presId="urn:microsoft.com/office/officeart/2005/8/layout/target3"/>
    <dgm:cxn modelId="{E56D2F6A-537F-4428-A0F6-7B674869BA50}" type="presParOf" srcId="{333A1088-737F-45CB-B68E-254E46348037}" destId="{322283A8-4A27-4CDA-BAE3-F381106A9174}" srcOrd="9" destOrd="0" presId="urn:microsoft.com/office/officeart/2005/8/layout/target3"/>
    <dgm:cxn modelId="{79D9B3DE-D328-4D9D-9358-8E2BD383B781}" type="presParOf" srcId="{333A1088-737F-45CB-B68E-254E46348037}" destId="{FFC9F71D-1B4F-4AD9-A4A6-86ADEFC8AF5C}" srcOrd="10" destOrd="0" presId="urn:microsoft.com/office/officeart/2005/8/layout/target3"/>
    <dgm:cxn modelId="{6C2ADAF8-AEA1-442B-9D68-CF60F9ECB574}" type="presParOf" srcId="{333A1088-737F-45CB-B68E-254E46348037}" destId="{25B08C86-7E15-44DC-BE7F-FFB55DD49D12}" srcOrd="11" destOrd="0" presId="urn:microsoft.com/office/officeart/2005/8/layout/target3"/>
    <dgm:cxn modelId="{557D465D-8E4B-4989-8E65-C627FF96073F}" type="presParOf" srcId="{333A1088-737F-45CB-B68E-254E46348037}" destId="{76644BE8-9D7C-4C09-B250-3D10AF48CBB7}" srcOrd="12" destOrd="0" presId="urn:microsoft.com/office/officeart/2005/8/layout/target3"/>
    <dgm:cxn modelId="{F82AD50F-0E58-42B3-98D8-919C1FF89FFB}" type="presParOf" srcId="{333A1088-737F-45CB-B68E-254E46348037}" destId="{EE85B701-7295-41C0-BA7A-34D3756A2AE6}" srcOrd="13" destOrd="0" presId="urn:microsoft.com/office/officeart/2005/8/layout/target3"/>
    <dgm:cxn modelId="{187179E2-9B5C-49E3-BF64-8E8F9A59BBDB}" type="presParOf" srcId="{333A1088-737F-45CB-B68E-254E46348037}" destId="{8BEBB6EC-1DAA-4CAC-8A25-BC0FCBD5DBD5}" srcOrd="14" destOrd="0" presId="urn:microsoft.com/office/officeart/2005/8/layout/target3"/>
    <dgm:cxn modelId="{17199F78-88DA-45E5-A5A8-174EBB90F2FC}" type="presParOf" srcId="{333A1088-737F-45CB-B68E-254E46348037}" destId="{AED2198E-93D5-4001-81B4-73124B309672}" srcOrd="15" destOrd="0" presId="urn:microsoft.com/office/officeart/2005/8/layout/target3"/>
    <dgm:cxn modelId="{94D7B595-2EDA-409E-B892-0009C937B9E8}" type="presParOf" srcId="{333A1088-737F-45CB-B68E-254E46348037}" destId="{2BE915AB-18AA-4053-B92C-3BFC9ED204BB}" srcOrd="16" destOrd="0" presId="urn:microsoft.com/office/officeart/2005/8/layout/target3"/>
    <dgm:cxn modelId="{82DDF8A2-D1AD-4629-9280-F970C12D6ADB}" type="presParOf" srcId="{333A1088-737F-45CB-B68E-254E46348037}" destId="{6BB5E863-4638-4E1D-BFDE-399D028AC4ED}" srcOrd="17" destOrd="0" presId="urn:microsoft.com/office/officeart/2005/8/layout/target3"/>
    <dgm:cxn modelId="{522ABBEC-6EA9-4464-96DB-FA9CB5123AC7}" type="presParOf" srcId="{333A1088-737F-45CB-B68E-254E46348037}" destId="{5A5FFA88-C948-4069-8E93-59FA12366E83}" srcOrd="18" destOrd="0" presId="urn:microsoft.com/office/officeart/2005/8/layout/target3"/>
    <dgm:cxn modelId="{17C7E46C-6D99-493B-BE08-5FA3E01290C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86" y="0"/>
          <a:ext cx="6791039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7286" y="0"/>
        <a:ext cx="679103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515434"/>
          <a:ext cx="6791039" cy="17970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6" y="515434"/>
        <a:ext cx="6791039" cy="363968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815268"/>
          <a:ext cx="679103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NÁZEV:VY_32_INOVACE_18:Hudební výchova 9.ročník</a:t>
          </a:r>
          <a:endParaRPr lang="cs-CZ" sz="2000" kern="1200" dirty="0"/>
        </a:p>
      </dsp:txBody>
      <dsp:txXfrm>
        <a:off x="1273856" y="815268"/>
        <a:ext cx="679103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1222902"/>
          <a:ext cx="679103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90. léta</a:t>
          </a:r>
          <a:endParaRPr lang="cs-CZ" sz="2000" b="0" kern="1200" dirty="0"/>
        </a:p>
      </dsp:txBody>
      <dsp:txXfrm>
        <a:off x="1273856" y="1222902"/>
        <a:ext cx="6791039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630536"/>
          <a:ext cx="679103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6" y="1630536"/>
        <a:ext cx="6791039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29C5BD-2565-4833-8B29-5D53E4250DF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C32AE1-8825-491E-8C65-5B3802BB53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62713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Depeche</a:t>
            </a:r>
            <a:r>
              <a:rPr lang="cs-CZ" dirty="0" smtClean="0"/>
              <a:t> Mode- </a:t>
            </a:r>
            <a:r>
              <a:rPr lang="cs-CZ" dirty="0" err="1" smtClean="0"/>
              <a:t>Enjoy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Silence. </a:t>
            </a:r>
            <a:r>
              <a:rPr lang="cs-CZ" i="1" dirty="0" smtClean="0"/>
              <a:t>Www.youtube.com</a:t>
            </a:r>
            <a:r>
              <a:rPr lang="cs-CZ" dirty="0" smtClean="0"/>
              <a:t> [online]. 14.7.2010 [cit. 2012-06-15]. Dostupné z: http://www.youtube.com/watch?v=uob3Mr-PG3g&amp;feature=related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C32AE1-8825-491E-8C65-5B3802BB5314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57827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Prodigy"Omen"-</a:t>
            </a:r>
            <a:r>
              <a:rPr lang="cs-CZ" dirty="0" err="1" smtClean="0"/>
              <a:t>YouTube</a:t>
            </a:r>
            <a:r>
              <a:rPr lang="cs-CZ" dirty="0" smtClean="0"/>
              <a:t>. </a:t>
            </a:r>
            <a:r>
              <a:rPr lang="cs-CZ" i="1" dirty="0" smtClean="0"/>
              <a:t>Www.youtube.com</a:t>
            </a:r>
            <a:r>
              <a:rPr lang="cs-CZ" dirty="0" smtClean="0"/>
              <a:t> [online]. 7.2.2009 [cit. 2012-06-15]. Dostupné z: http://www.youtube.com/watch?v=olHnyslc-OM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C32AE1-8825-491E-8C65-5B3802BB5314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42199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Muzikál </a:t>
            </a:r>
            <a:r>
              <a:rPr lang="cs-CZ" dirty="0" err="1" smtClean="0"/>
              <a:t>dracula</a:t>
            </a:r>
            <a:r>
              <a:rPr lang="cs-CZ" dirty="0" smtClean="0"/>
              <a:t>-jsi můj pán- </a:t>
            </a:r>
            <a:r>
              <a:rPr lang="cs-CZ" dirty="0" err="1" smtClean="0"/>
              <a:t>YouTube</a:t>
            </a:r>
            <a:r>
              <a:rPr lang="cs-CZ" dirty="0" smtClean="0"/>
              <a:t>. </a:t>
            </a:r>
            <a:r>
              <a:rPr lang="cs-CZ" i="1" dirty="0" smtClean="0"/>
              <a:t>Www.youtube.com</a:t>
            </a:r>
            <a:r>
              <a:rPr lang="cs-CZ" dirty="0" smtClean="0"/>
              <a:t> [online]. 20.1.2009 [cit. 2012-06-15]. Dostupné z: http://www.youtube.com/watch?v=_r4dZJ_q_V0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C32AE1-8825-491E-8C65-5B3802BB5314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59246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Nedvědi-Stánky. </a:t>
            </a:r>
            <a:r>
              <a:rPr lang="cs-CZ" i="1" dirty="0" smtClean="0"/>
              <a:t>Www.youtube.com</a:t>
            </a:r>
            <a:r>
              <a:rPr lang="cs-CZ" dirty="0" smtClean="0"/>
              <a:t> [online]. 14.1.2011 [cit. 2012-06-15]. Dostupné z: http://www.youtube.com/watch?v=syoXEzXWdX0 </a:t>
            </a:r>
          </a:p>
          <a:p>
            <a:r>
              <a:rPr lang="cs-CZ" dirty="0" smtClean="0"/>
              <a:t>Nohavica- Kometa-</a:t>
            </a:r>
            <a:r>
              <a:rPr lang="cs-CZ" dirty="0" err="1" smtClean="0"/>
              <a:t>YouTube</a:t>
            </a:r>
            <a:r>
              <a:rPr lang="cs-CZ" dirty="0" smtClean="0"/>
              <a:t>. </a:t>
            </a:r>
            <a:r>
              <a:rPr lang="cs-CZ" i="1" dirty="0" smtClean="0"/>
              <a:t>Www.youtube.com</a:t>
            </a:r>
            <a:r>
              <a:rPr lang="cs-CZ" dirty="0" smtClean="0"/>
              <a:t> [online]. 19.8.2006 [cit. 2012-06-15]. Dostupné z: http://www.youtube.com/watch?v=eIct9dw65cY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C32AE1-8825-491E-8C65-5B3802BB5314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9373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7961408"/>
      </p:ext>
    </p:extLst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5805428"/>
      </p:ext>
    </p:extLst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9314465"/>
      </p:ext>
    </p:extLst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7095495"/>
      </p:ext>
    </p:extLst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3814752"/>
      </p:ext>
    </p:extLst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1897749"/>
      </p:ext>
    </p:extLst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6407657"/>
      </p:ext>
    </p:extLst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9163280"/>
      </p:ext>
    </p:extLst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4488564"/>
      </p:ext>
    </p:extLst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5296741"/>
      </p:ext>
    </p:extLst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1313823"/>
      </p:ext>
    </p:extLst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B7F79A-FEAD-4F25-9F1A-0EFEA7D6122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968FEA-B302-4734-BA28-D080CD651B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5965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randomBar dir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uob3Mr-PG3g?version=3&amp;hl=cs_CZ&amp;rel=0" TargetMode="Externa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olHnyslc-OM?version=3&amp;hl=cs_CZ&amp;rel=0" TargetMode="Externa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_r4dZJ_q_V0?version=3&amp;hl=cs_CZ&amp;rel=0" TargetMode="Externa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http://www.youtube.com/v/eIct9dw65cY?version=3&amp;hl=cs_CZ&amp;rel=0" TargetMode="External"/><Relationship Id="rId1" Type="http://schemas.openxmlformats.org/officeDocument/2006/relationships/video" Target="http://www.youtube.com/v/syoXEzXWdX0?version=3&amp;hl=cs_CZ&amp;rel=0" TargetMode="External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57162955"/>
              </p:ext>
            </p:extLst>
          </p:nvPr>
        </p:nvGraphicFramePr>
        <p:xfrm>
          <a:off x="539552" y="908720"/>
          <a:ext cx="806489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3562570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seznamuje žáky s hudbou v 90.letech 20.století</a:t>
            </a:r>
          </a:p>
          <a:p>
            <a:r>
              <a:rPr lang="cs-CZ" dirty="0" smtClean="0"/>
              <a:t>Popisuje vztah ke světové hudbě</a:t>
            </a:r>
          </a:p>
          <a:p>
            <a:r>
              <a:rPr lang="cs-CZ" dirty="0" smtClean="0"/>
              <a:t>Obsahuje interaktivní vstupy- ukázky</a:t>
            </a:r>
          </a:p>
          <a:p>
            <a:r>
              <a:rPr lang="cs-CZ" dirty="0" smtClean="0"/>
              <a:t>Lze využít jako zápis do sešitů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1919834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90. léta v české hudbě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 „Sametové revoluci“ 1989 došlo </a:t>
            </a:r>
            <a:r>
              <a:rPr lang="cs-CZ" dirty="0" smtClean="0"/>
              <a:t>                             k </a:t>
            </a:r>
            <a:r>
              <a:rPr lang="cs-CZ" dirty="0" smtClean="0"/>
              <a:t>obrovskému rozvoji různých hudebních stylů</a:t>
            </a:r>
          </a:p>
          <a:p>
            <a:pPr marL="514350" indent="-514350">
              <a:buAutoNum type="arabicPeriod"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Techno hudba</a:t>
            </a:r>
          </a:p>
          <a:p>
            <a:pPr>
              <a:buFontTx/>
              <a:buChar char="-"/>
            </a:pPr>
            <a:r>
              <a:rPr lang="cs-CZ" dirty="0" smtClean="0"/>
              <a:t>Hudba upravována na počítačích</a:t>
            </a:r>
          </a:p>
          <a:p>
            <a:pPr>
              <a:buFontTx/>
              <a:buChar char="-"/>
            </a:pPr>
            <a:r>
              <a:rPr lang="cs-CZ" dirty="0" smtClean="0"/>
              <a:t>Vzorem byla skupina </a:t>
            </a:r>
            <a:r>
              <a:rPr lang="cs-CZ" u="sng" dirty="0" err="1" smtClean="0">
                <a:solidFill>
                  <a:schemeClr val="accent6">
                    <a:lumMod val="50000"/>
                  </a:schemeClr>
                </a:solidFill>
              </a:rPr>
              <a:t>Depeche</a:t>
            </a:r>
            <a:r>
              <a:rPr lang="cs-CZ" u="sng" dirty="0" smtClean="0">
                <a:solidFill>
                  <a:schemeClr val="accent6">
                    <a:lumMod val="50000"/>
                  </a:schemeClr>
                </a:solidFill>
              </a:rPr>
              <a:t> Mode</a:t>
            </a:r>
            <a:endParaRPr lang="cs-CZ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" name="uob3Mr-PG3g?version=3&amp;hl=cs_CZ&amp;rel=0"/>
          <p:cNvPicPr>
            <a:picLocks noRot="1" noChangeAspect="1"/>
          </p:cNvPicPr>
          <p:nvPr>
            <a:vide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2411760" y="4067944"/>
            <a:ext cx="3720075" cy="279005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403648" y="6387565"/>
            <a:ext cx="898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Video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915023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House music</a:t>
            </a:r>
          </a:p>
          <a:p>
            <a:pPr>
              <a:buFontTx/>
              <a:buChar char="-"/>
            </a:pPr>
            <a:r>
              <a:rPr lang="cs-CZ" dirty="0" smtClean="0"/>
              <a:t>Hudba využívána na dlouhých tanečních party</a:t>
            </a:r>
          </a:p>
          <a:p>
            <a:pPr>
              <a:buFontTx/>
              <a:buChar char="-"/>
            </a:pPr>
            <a:r>
              <a:rPr lang="cs-CZ" dirty="0" smtClean="0"/>
              <a:t>Doprovázena laserovými efekty</a:t>
            </a:r>
          </a:p>
          <a:p>
            <a:pPr>
              <a:buFontTx/>
              <a:buChar char="-"/>
            </a:pPr>
            <a:r>
              <a:rPr lang="cs-CZ" dirty="0" smtClean="0"/>
              <a:t>Vzorem byla skupina </a:t>
            </a:r>
            <a:r>
              <a:rPr lang="cs-CZ" u="sng" dirty="0" err="1" smtClean="0">
                <a:solidFill>
                  <a:schemeClr val="accent6">
                    <a:lumMod val="50000"/>
                  </a:schemeClr>
                </a:solidFill>
              </a:rPr>
              <a:t>Prodigy</a:t>
            </a:r>
            <a:endParaRPr lang="cs-CZ" u="sng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lHnyslc-OM?version=3&amp;hl=cs_CZ&amp;rel=0"/>
          <p:cNvPicPr>
            <a:picLocks noRot="1" noChangeAspect="1"/>
          </p:cNvPicPr>
          <p:nvPr>
            <a:vide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2339752" y="3140968"/>
            <a:ext cx="4680181" cy="351013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434612" y="6281772"/>
            <a:ext cx="898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Video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3866876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Pop music</a:t>
            </a:r>
          </a:p>
          <a:p>
            <a:pPr>
              <a:buFontTx/>
              <a:buChar char="-"/>
            </a:pPr>
            <a:r>
              <a:rPr lang="cs-CZ" dirty="0" smtClean="0"/>
              <a:t>Velkou popularitu měli stále popoví zpěváci (Karel Gott, Helena Vondráčková, Lucie Bílá,…)</a:t>
            </a:r>
          </a:p>
          <a:p>
            <a:pPr>
              <a:buFontTx/>
              <a:buChar char="-"/>
            </a:pPr>
            <a:r>
              <a:rPr lang="cs-CZ" dirty="0" smtClean="0"/>
              <a:t>Stále častější uplatnění nacházeli v </a:t>
            </a:r>
            <a:r>
              <a:rPr lang="cs-CZ" u="sng" dirty="0" smtClean="0">
                <a:solidFill>
                  <a:schemeClr val="accent6">
                    <a:lumMod val="50000"/>
                  </a:schemeClr>
                </a:solidFill>
              </a:rPr>
              <a:t>muzikálech</a:t>
            </a:r>
          </a:p>
          <a:p>
            <a:pPr>
              <a:buFontTx/>
              <a:buChar char="-"/>
            </a:pPr>
            <a:endParaRPr lang="cs-CZ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_r4dZJ_q_V0?version=3&amp;hl=cs_CZ&amp;rel=0"/>
          <p:cNvPicPr>
            <a:picLocks noRot="1" noChangeAspect="1"/>
          </p:cNvPicPr>
          <p:nvPr>
            <a:vide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2195736" y="2852936"/>
            <a:ext cx="4968552" cy="372641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971600" y="6286971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520747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Folk a country</a:t>
            </a:r>
          </a:p>
          <a:p>
            <a:pPr marL="0" indent="0">
              <a:buNone/>
            </a:pPr>
            <a:r>
              <a:rPr lang="cs-CZ" dirty="0" smtClean="0"/>
              <a:t>Narůstala popularita písničkářů i country kapel</a:t>
            </a:r>
          </a:p>
          <a:p>
            <a:pPr marL="0" indent="0">
              <a:buNone/>
            </a:pPr>
            <a:r>
              <a:rPr lang="cs-CZ" dirty="0" smtClean="0"/>
              <a:t>( </a:t>
            </a:r>
            <a:r>
              <a:rPr lang="cs-CZ" dirty="0" err="1" smtClean="0"/>
              <a:t>Rangers</a:t>
            </a:r>
            <a:r>
              <a:rPr lang="cs-CZ" dirty="0" smtClean="0"/>
              <a:t>, bratři Nedvědové, Jarek Nohavica,….)</a:t>
            </a:r>
            <a:endParaRPr lang="cs-CZ" dirty="0"/>
          </a:p>
        </p:txBody>
      </p:sp>
      <p:pic>
        <p:nvPicPr>
          <p:cNvPr id="4" name="syoXEzXWdX0?version=3&amp;hl=cs_CZ&amp;rel=0"/>
          <p:cNvPicPr>
            <a:picLocks noRot="1" noChangeAspect="1"/>
          </p:cNvPicPr>
          <p:nvPr>
            <a:videoFile r:link="rId1"/>
          </p:nvPr>
        </p:nvPicPr>
        <p:blipFill>
          <a:blip r:embed="rId5" cstate="print"/>
          <a:stretch>
            <a:fillRect/>
          </a:stretch>
        </p:blipFill>
        <p:spPr>
          <a:xfrm>
            <a:off x="179512" y="2852936"/>
            <a:ext cx="4013459" cy="3010094"/>
          </a:xfrm>
          <a:prstGeom prst="rect">
            <a:avLst/>
          </a:prstGeom>
        </p:spPr>
      </p:pic>
      <p:pic>
        <p:nvPicPr>
          <p:cNvPr id="5" name="eIct9dw65cY?version=3&amp;hl=cs_CZ&amp;rel=0"/>
          <p:cNvPicPr>
            <a:picLocks noRot="1" noChangeAspect="1"/>
          </p:cNvPicPr>
          <p:nvPr>
            <a:videoFile r:link="rId2"/>
          </p:nvPr>
        </p:nvPicPr>
        <p:blipFill>
          <a:blip r:embed="rId5" cstate="print"/>
          <a:stretch>
            <a:fillRect/>
          </a:stretch>
        </p:blipFill>
        <p:spPr>
          <a:xfrm>
            <a:off x="4572000" y="2852936"/>
            <a:ext cx="4008107" cy="300608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547664" y="6011996"/>
            <a:ext cx="898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Video 4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27051" y="6015676"/>
            <a:ext cx="898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Video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2310740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Text vytvořen autorem 15.6.2012</a:t>
            </a:r>
          </a:p>
          <a:p>
            <a:r>
              <a:rPr lang="cs-CZ" dirty="0" smtClean="0"/>
              <a:t>Video1</a:t>
            </a:r>
            <a:r>
              <a:rPr lang="cs-CZ" dirty="0"/>
              <a:t>: </a:t>
            </a:r>
            <a:r>
              <a:rPr lang="cs-CZ" dirty="0" err="1"/>
              <a:t>Depeche</a:t>
            </a:r>
            <a:r>
              <a:rPr lang="cs-CZ" dirty="0"/>
              <a:t> Mode- </a:t>
            </a:r>
            <a:r>
              <a:rPr lang="cs-CZ" dirty="0" err="1"/>
              <a:t>Enjoy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Silence. </a:t>
            </a:r>
            <a:r>
              <a:rPr lang="cs-CZ" i="1" dirty="0"/>
              <a:t>Www.youtube.com</a:t>
            </a:r>
            <a:r>
              <a:rPr lang="cs-CZ" dirty="0"/>
              <a:t> [online]. 14.7.2010 [cit. 2012-06-15]. Dostupné z: http://www.youtube.com/watch?v=uob3Mr-PG3g&amp;feature=related </a:t>
            </a:r>
          </a:p>
          <a:p>
            <a:r>
              <a:rPr lang="cs-CZ" dirty="0"/>
              <a:t>Video2: </a:t>
            </a:r>
            <a:r>
              <a:rPr lang="cs-CZ" dirty="0" err="1"/>
              <a:t>The</a:t>
            </a:r>
            <a:r>
              <a:rPr lang="cs-CZ" dirty="0"/>
              <a:t> Prodigy"Omen"-</a:t>
            </a:r>
            <a:r>
              <a:rPr lang="cs-CZ" dirty="0" err="1"/>
              <a:t>YouTube</a:t>
            </a:r>
            <a:r>
              <a:rPr lang="cs-CZ" dirty="0"/>
              <a:t>. </a:t>
            </a:r>
            <a:r>
              <a:rPr lang="cs-CZ" i="1" dirty="0"/>
              <a:t>Www.youtube.com</a:t>
            </a:r>
            <a:r>
              <a:rPr lang="cs-CZ" dirty="0"/>
              <a:t> [online]. 7.2.2009 [cit. 2012-06-15]. Dostupné z: http://www.youtube.com/watch?v=olHnyslc-OM </a:t>
            </a:r>
          </a:p>
          <a:p>
            <a:r>
              <a:rPr lang="cs-CZ" dirty="0" smtClean="0"/>
              <a:t>Video3</a:t>
            </a:r>
            <a:r>
              <a:rPr lang="cs-CZ" dirty="0"/>
              <a:t>:  Muzikál </a:t>
            </a:r>
            <a:r>
              <a:rPr lang="cs-CZ" dirty="0" err="1"/>
              <a:t>dracula</a:t>
            </a:r>
            <a:r>
              <a:rPr lang="cs-CZ" dirty="0"/>
              <a:t>-jsi můj pán- </a:t>
            </a:r>
            <a:r>
              <a:rPr lang="cs-CZ" dirty="0" err="1"/>
              <a:t>YouTube</a:t>
            </a:r>
            <a:r>
              <a:rPr lang="cs-CZ" dirty="0"/>
              <a:t>. </a:t>
            </a:r>
            <a:r>
              <a:rPr lang="cs-CZ" i="1" dirty="0"/>
              <a:t>Www.youtube.com</a:t>
            </a:r>
            <a:r>
              <a:rPr lang="cs-CZ" dirty="0"/>
              <a:t> [online]. 20.1.2009 [cit. 2012-06-15]. Dostupné z: http://www.youtube.com/watch?v=_r4dZJ_q_V0 </a:t>
            </a:r>
          </a:p>
          <a:p>
            <a:r>
              <a:rPr lang="cs-CZ" dirty="0" smtClean="0"/>
              <a:t>Video4</a:t>
            </a:r>
            <a:r>
              <a:rPr lang="cs-CZ" dirty="0"/>
              <a:t>: Nedvědi-Stánky. </a:t>
            </a:r>
            <a:r>
              <a:rPr lang="cs-CZ" i="1" dirty="0"/>
              <a:t>Www.youtube.com</a:t>
            </a:r>
            <a:r>
              <a:rPr lang="cs-CZ" dirty="0"/>
              <a:t> [online]. 14.1.2011 [cit. 2012-06-15]. Dostupné z: http://www.youtube.com/watch?v=syoXEzXWdX0 </a:t>
            </a:r>
          </a:p>
          <a:p>
            <a:r>
              <a:rPr lang="cs-CZ" dirty="0" smtClean="0"/>
              <a:t>Video5</a:t>
            </a:r>
            <a:r>
              <a:rPr lang="cs-CZ" dirty="0"/>
              <a:t>: Nohavica- Kometa-</a:t>
            </a:r>
            <a:r>
              <a:rPr lang="cs-CZ" dirty="0" err="1"/>
              <a:t>YouTube</a:t>
            </a:r>
            <a:r>
              <a:rPr lang="cs-CZ" dirty="0"/>
              <a:t>. </a:t>
            </a:r>
            <a:r>
              <a:rPr lang="cs-CZ" i="1" dirty="0"/>
              <a:t>Www.youtube.com</a:t>
            </a:r>
            <a:r>
              <a:rPr lang="cs-CZ" dirty="0"/>
              <a:t> [online]. 19.8.2006 [cit. 2012-06-15]. Dostupné z: http://www.youtube.com/watch?v=eIct9dw65cY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2504991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381</Words>
  <Application>Microsoft Office PowerPoint</Application>
  <PresentationFormat>Předvádění na obrazovce (4:3)</PresentationFormat>
  <Paragraphs>46</Paragraphs>
  <Slides>7</Slides>
  <Notes>4</Notes>
  <HiddenSlides>0</HiddenSlides>
  <MMClips>5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Anotace:</vt:lpstr>
      <vt:lpstr>90. léta v české hudbě</vt:lpstr>
      <vt:lpstr>Snímek 4</vt:lpstr>
      <vt:lpstr>Snímek 5</vt:lpstr>
      <vt:lpstr>Snímek 6</vt:lpstr>
      <vt:lpstr>Citace: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Dum</cp:lastModifiedBy>
  <cp:revision>10</cp:revision>
  <dcterms:created xsi:type="dcterms:W3CDTF">2012-06-19T05:36:30Z</dcterms:created>
  <dcterms:modified xsi:type="dcterms:W3CDTF">2012-09-01T19:04:06Z</dcterms:modified>
</cp:coreProperties>
</file>