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NÁZEV:VY_32_INOVACE_19:Hudební výchova 9.ročník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Leon Hahn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b="0" dirty="0" smtClean="0"/>
            <a:t>TÉMA: </a:t>
          </a:r>
          <a:r>
            <a:rPr lang="cs-CZ" sz="2000" b="0" dirty="0" err="1" smtClean="0"/>
            <a:t>Olympic</a:t>
          </a:r>
          <a:endParaRPr lang="cs-CZ" sz="2000" b="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ScaleY="89288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4CF7F4A-CAFF-4787-A098-B0ADD1707D05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75187BE-7567-4212-9BD5-47903233373F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F9C954D-3C09-479D-8E26-B99085D67FD4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85548F2-E588-4DF2-9BB1-B63CAB60397C}" type="presOf" srcId="{B651F6E3-6281-48DB-9319-2AEAFDAE7572}" destId="{6BB5E863-4638-4E1D-BFDE-399D028AC4ED}" srcOrd="1" destOrd="0" presId="urn:microsoft.com/office/officeart/2005/8/layout/target3"/>
    <dgm:cxn modelId="{D43FE73D-FD13-4127-BED9-DF9BBA0769B5}" type="presOf" srcId="{D1B46980-6531-4606-95E6-44980827E919}" destId="{6140AFEC-043D-4C43-A2F9-D0F5331DF3A3}" srcOrd="0" destOrd="0" presId="urn:microsoft.com/office/officeart/2005/8/layout/target3"/>
    <dgm:cxn modelId="{6237F2E2-ED26-440A-9A89-8F72AF8BC21E}" type="presOf" srcId="{D1D4F407-5343-4D3F-B5B9-D407B03CAEB4}" destId="{D005CE8C-CC26-4C3E-AC11-E15060ECD759}" srcOrd="0" destOrd="0" presId="urn:microsoft.com/office/officeart/2005/8/layout/target3"/>
    <dgm:cxn modelId="{0A995554-C38F-4BE6-AC4E-73E5DBD7DAE8}" type="presOf" srcId="{D8197B8C-B260-4A16-BDF4-0947B075E274}" destId="{5A5FFA88-C948-4069-8E93-59FA12366E83}" srcOrd="1" destOrd="0" presId="urn:microsoft.com/office/officeart/2005/8/layout/target3"/>
    <dgm:cxn modelId="{D716DC1C-7AFE-4613-9349-CCB3DE039976}" type="presOf" srcId="{4C35D32F-0EAB-4CD7-82EE-45574DC2A586}" destId="{8BEBB6EC-1DAA-4CAC-8A25-BC0FCBD5DBD5}" srcOrd="0" destOrd="0" presId="urn:microsoft.com/office/officeart/2005/8/layout/target3"/>
    <dgm:cxn modelId="{2AECFCB6-45F6-441D-A1F1-E4C23B02F4A8}" type="presOf" srcId="{757F3AB3-0718-4624-B441-E567A8F0AB56}" destId="{333A1088-737F-45CB-B68E-254E46348037}" srcOrd="0" destOrd="0" presId="urn:microsoft.com/office/officeart/2005/8/layout/target3"/>
    <dgm:cxn modelId="{74AE4A65-C0B5-47F7-9C22-AFCB85250ADC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8283429-8DFE-4D1D-B1C7-1BA4172AE6B4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7BD819F-93F7-46D5-8B9E-645160E6FD48}" type="presParOf" srcId="{333A1088-737F-45CB-B68E-254E46348037}" destId="{F5ABB229-8D3B-4694-996A-96F23CF14429}" srcOrd="0" destOrd="0" presId="urn:microsoft.com/office/officeart/2005/8/layout/target3"/>
    <dgm:cxn modelId="{D36A86A8-1722-4A85-B601-2F9E9AF7633B}" type="presParOf" srcId="{333A1088-737F-45CB-B68E-254E46348037}" destId="{F41139FD-01EE-4571-8B17-4FB00FC51163}" srcOrd="1" destOrd="0" presId="urn:microsoft.com/office/officeart/2005/8/layout/target3"/>
    <dgm:cxn modelId="{E646294B-50DA-41ED-986A-5AD7ECFDA19D}" type="presParOf" srcId="{333A1088-737F-45CB-B68E-254E46348037}" destId="{D005CE8C-CC26-4C3E-AC11-E15060ECD759}" srcOrd="2" destOrd="0" presId="urn:microsoft.com/office/officeart/2005/8/layout/target3"/>
    <dgm:cxn modelId="{B0759F4E-660E-40A4-BC04-B407F9868C43}" type="presParOf" srcId="{333A1088-737F-45CB-B68E-254E46348037}" destId="{2C702D82-9B77-49B7-9568-BB8EB47C3372}" srcOrd="3" destOrd="0" presId="urn:microsoft.com/office/officeart/2005/8/layout/target3"/>
    <dgm:cxn modelId="{55547049-5A16-487D-A890-09E8F79433FE}" type="presParOf" srcId="{333A1088-737F-45CB-B68E-254E46348037}" destId="{A52A0455-90FF-4808-ABD0-F02540D31D5A}" srcOrd="4" destOrd="0" presId="urn:microsoft.com/office/officeart/2005/8/layout/target3"/>
    <dgm:cxn modelId="{F3ABECC4-CDCA-4E48-BED3-31239B903633}" type="presParOf" srcId="{333A1088-737F-45CB-B68E-254E46348037}" destId="{6140AFEC-043D-4C43-A2F9-D0F5331DF3A3}" srcOrd="5" destOrd="0" presId="urn:microsoft.com/office/officeart/2005/8/layout/target3"/>
    <dgm:cxn modelId="{AF131F14-AAAF-4F6F-8D1A-F9AFB257EB7A}" type="presParOf" srcId="{333A1088-737F-45CB-B68E-254E46348037}" destId="{9358AC05-5D7D-4327-9F80-1AD486AEA664}" srcOrd="6" destOrd="0" presId="urn:microsoft.com/office/officeart/2005/8/layout/target3"/>
    <dgm:cxn modelId="{A3DFD185-094F-46D0-A31A-4D88B4F29918}" type="presParOf" srcId="{333A1088-737F-45CB-B68E-254E46348037}" destId="{313FC574-E1CD-4FB4-B054-0B805CE0447D}" srcOrd="7" destOrd="0" presId="urn:microsoft.com/office/officeart/2005/8/layout/target3"/>
    <dgm:cxn modelId="{8E06753F-F6BD-41F6-8C78-3DC511DB3D70}" type="presParOf" srcId="{333A1088-737F-45CB-B68E-254E46348037}" destId="{619D679B-A015-4ECF-8348-D1034C574F40}" srcOrd="8" destOrd="0" presId="urn:microsoft.com/office/officeart/2005/8/layout/target3"/>
    <dgm:cxn modelId="{E56D2F6A-537F-4428-A0F6-7B674869BA50}" type="presParOf" srcId="{333A1088-737F-45CB-B68E-254E46348037}" destId="{322283A8-4A27-4CDA-BAE3-F381106A9174}" srcOrd="9" destOrd="0" presId="urn:microsoft.com/office/officeart/2005/8/layout/target3"/>
    <dgm:cxn modelId="{79D9B3DE-D328-4D9D-9358-8E2BD383B781}" type="presParOf" srcId="{333A1088-737F-45CB-B68E-254E46348037}" destId="{FFC9F71D-1B4F-4AD9-A4A6-86ADEFC8AF5C}" srcOrd="10" destOrd="0" presId="urn:microsoft.com/office/officeart/2005/8/layout/target3"/>
    <dgm:cxn modelId="{6C2ADAF8-AEA1-442B-9D68-CF60F9ECB574}" type="presParOf" srcId="{333A1088-737F-45CB-B68E-254E46348037}" destId="{25B08C86-7E15-44DC-BE7F-FFB55DD49D12}" srcOrd="11" destOrd="0" presId="urn:microsoft.com/office/officeart/2005/8/layout/target3"/>
    <dgm:cxn modelId="{557D465D-8E4B-4989-8E65-C627FF96073F}" type="presParOf" srcId="{333A1088-737F-45CB-B68E-254E46348037}" destId="{76644BE8-9D7C-4C09-B250-3D10AF48CBB7}" srcOrd="12" destOrd="0" presId="urn:microsoft.com/office/officeart/2005/8/layout/target3"/>
    <dgm:cxn modelId="{F82AD50F-0E58-42B3-98D8-919C1FF89FFB}" type="presParOf" srcId="{333A1088-737F-45CB-B68E-254E46348037}" destId="{EE85B701-7295-41C0-BA7A-34D3756A2AE6}" srcOrd="13" destOrd="0" presId="urn:microsoft.com/office/officeart/2005/8/layout/target3"/>
    <dgm:cxn modelId="{187179E2-9B5C-49E3-BF64-8E8F9A59BBDB}" type="presParOf" srcId="{333A1088-737F-45CB-B68E-254E46348037}" destId="{8BEBB6EC-1DAA-4CAC-8A25-BC0FCBD5DBD5}" srcOrd="14" destOrd="0" presId="urn:microsoft.com/office/officeart/2005/8/layout/target3"/>
    <dgm:cxn modelId="{17199F78-88DA-45E5-A5A8-174EBB90F2FC}" type="presParOf" srcId="{333A1088-737F-45CB-B68E-254E46348037}" destId="{AED2198E-93D5-4001-81B4-73124B309672}" srcOrd="15" destOrd="0" presId="urn:microsoft.com/office/officeart/2005/8/layout/target3"/>
    <dgm:cxn modelId="{94D7B595-2EDA-409E-B892-0009C937B9E8}" type="presParOf" srcId="{333A1088-737F-45CB-B68E-254E46348037}" destId="{2BE915AB-18AA-4053-B92C-3BFC9ED204BB}" srcOrd="16" destOrd="0" presId="urn:microsoft.com/office/officeart/2005/8/layout/target3"/>
    <dgm:cxn modelId="{82DDF8A2-D1AD-4629-9280-F970C12D6ADB}" type="presParOf" srcId="{333A1088-737F-45CB-B68E-254E46348037}" destId="{6BB5E863-4638-4E1D-BFDE-399D028AC4ED}" srcOrd="17" destOrd="0" presId="urn:microsoft.com/office/officeart/2005/8/layout/target3"/>
    <dgm:cxn modelId="{522ABBEC-6EA9-4464-96DB-FA9CB5123AC7}" type="presParOf" srcId="{333A1088-737F-45CB-B68E-254E46348037}" destId="{5A5FFA88-C948-4069-8E93-59FA12366E83}" srcOrd="18" destOrd="0" presId="urn:microsoft.com/office/officeart/2005/8/layout/target3"/>
    <dgm:cxn modelId="{17C7E46C-6D99-493B-BE08-5FA3E01290C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3" cy="25477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286" y="0"/>
          <a:ext cx="6791039" cy="25477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7286" y="0"/>
        <a:ext cx="6791039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6" y="515434"/>
          <a:ext cx="6791039" cy="17970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Leon Hahn</a:t>
          </a:r>
          <a:endParaRPr lang="cs-CZ" sz="2000" kern="1200" dirty="0"/>
        </a:p>
      </dsp:txBody>
      <dsp:txXfrm>
        <a:off x="1273856" y="515434"/>
        <a:ext cx="6791039" cy="363968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6" y="815268"/>
          <a:ext cx="6791039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NÁZEV:VY_32_INOVACE_19:Hudební výchova 9.ročník</a:t>
          </a:r>
          <a:endParaRPr lang="cs-CZ" sz="2000" kern="1200" dirty="0"/>
        </a:p>
      </dsp:txBody>
      <dsp:txXfrm>
        <a:off x="1273856" y="815268"/>
        <a:ext cx="6791039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6" y="1222902"/>
          <a:ext cx="6791039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TÉMA: </a:t>
          </a:r>
          <a:r>
            <a:rPr lang="cs-CZ" sz="2000" b="0" kern="1200" dirty="0" err="1" smtClean="0"/>
            <a:t>Olympic</a:t>
          </a:r>
          <a:endParaRPr lang="cs-CZ" sz="2000" b="0" kern="1200" dirty="0"/>
        </a:p>
      </dsp:txBody>
      <dsp:txXfrm>
        <a:off x="1273856" y="1222902"/>
        <a:ext cx="6791039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6" y="1630536"/>
          <a:ext cx="6791039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6" y="1630536"/>
        <a:ext cx="6791039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43AA39-29C7-4D26-BAB8-3606119AB984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F187E1-9F2F-40F6-B8CC-18459F1A76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092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Olympic</a:t>
            </a:r>
            <a:r>
              <a:rPr lang="cs-CZ" dirty="0" smtClean="0"/>
              <a:t>- Wikipedie. In: </a:t>
            </a:r>
            <a:r>
              <a:rPr lang="cs-CZ" i="1" dirty="0" err="1" smtClean="0"/>
              <a:t>Wikipedia</a:t>
            </a:r>
            <a:r>
              <a:rPr lang="cs-CZ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Francisco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4.6. 2012 [cit. 2012-06-15]. Dostupné z: http://cs.wikipedia.org/wiki/Olympic#Video_alba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F187E1-9F2F-40F6-B8CC-18459F1A7675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1397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Soubor:Jandapetr.jpg</a:t>
            </a:r>
            <a:r>
              <a:rPr lang="cs-CZ" dirty="0" smtClean="0"/>
              <a:t>. In: </a:t>
            </a:r>
            <a:r>
              <a:rPr lang="cs-CZ" i="1" dirty="0" err="1" smtClean="0"/>
              <a:t>Wikipedia</a:t>
            </a:r>
            <a:r>
              <a:rPr lang="cs-CZ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Francisco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8.1.2011 [cit. 2012-06-15]. Dostupné z: http://cs.wikipedia.org/wiki/Soubor:Jandapetr.jpg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F187E1-9F2F-40F6-B8CC-18459F1A7675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80739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Olympic</a:t>
            </a:r>
            <a:r>
              <a:rPr lang="cs-CZ" dirty="0" smtClean="0"/>
              <a:t>- Dynamit- </a:t>
            </a:r>
            <a:r>
              <a:rPr lang="cs-CZ" dirty="0" err="1" smtClean="0"/>
              <a:t>You</a:t>
            </a:r>
            <a:r>
              <a:rPr lang="cs-CZ" dirty="0" smtClean="0"/>
              <a:t> Tube. </a:t>
            </a:r>
            <a:r>
              <a:rPr lang="cs-CZ" i="1" dirty="0" smtClean="0"/>
              <a:t>Www.youtube.com</a:t>
            </a:r>
            <a:r>
              <a:rPr lang="cs-CZ" dirty="0" smtClean="0"/>
              <a:t> [online]. 7.7.2010 [cit. 2012-06-15]. Dostupné z: http://www.youtube.com/watch?v=vyk_o01w9DU&amp;feature=related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F187E1-9F2F-40F6-B8CC-18459F1A7675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355489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Olympic</a:t>
            </a:r>
            <a:r>
              <a:rPr lang="cs-CZ" dirty="0" smtClean="0"/>
              <a:t> live: Taky jsem se narodil bos. </a:t>
            </a:r>
            <a:r>
              <a:rPr lang="cs-CZ" i="1" dirty="0" smtClean="0"/>
              <a:t>Www.youtube.com</a:t>
            </a:r>
            <a:r>
              <a:rPr lang="cs-CZ" dirty="0" smtClean="0"/>
              <a:t> [online]. 1.7.2011 [cit. 2012-06-15]. Dostupné z: http://www.youtube.com/watch?v=SniYcN96heU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F187E1-9F2F-40F6-B8CC-18459F1A7675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58262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7F79A-FEAD-4F25-9F1A-0EFEA7D61223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68FEA-B302-4734-BA28-D080CD651B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7961408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7F79A-FEAD-4F25-9F1A-0EFEA7D61223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68FEA-B302-4734-BA28-D080CD651B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5805428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7F79A-FEAD-4F25-9F1A-0EFEA7D61223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68FEA-B302-4734-BA28-D080CD651B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9314465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7F79A-FEAD-4F25-9F1A-0EFEA7D61223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68FEA-B302-4734-BA28-D080CD651B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7095495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7F79A-FEAD-4F25-9F1A-0EFEA7D61223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68FEA-B302-4734-BA28-D080CD651B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3814752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7F79A-FEAD-4F25-9F1A-0EFEA7D61223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68FEA-B302-4734-BA28-D080CD651B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1897749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7F79A-FEAD-4F25-9F1A-0EFEA7D61223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68FEA-B302-4734-BA28-D080CD651B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6407657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7F79A-FEAD-4F25-9F1A-0EFEA7D61223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68FEA-B302-4734-BA28-D080CD651B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9163280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7F79A-FEAD-4F25-9F1A-0EFEA7D61223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68FEA-B302-4734-BA28-D080CD651B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4488564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7F79A-FEAD-4F25-9F1A-0EFEA7D61223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68FEA-B302-4734-BA28-D080CD651B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5296741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7F79A-FEAD-4F25-9F1A-0EFEA7D61223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968FEA-B302-4734-BA28-D080CD651B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1313823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  <a:alpha val="28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B7F79A-FEAD-4F25-9F1A-0EFEA7D61223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968FEA-B302-4734-BA28-D080CD651B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59651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video" Target="http://www.youtube.com/v/vyk_o01w9DU?version=3&amp;hl=cs_CZ&amp;rel=0" TargetMode="Externa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video" Target="http://www.youtube.com/v/SniYcN96heU?version=3&amp;hl=cs_CZ&amp;rel=0" TargetMode="Externa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91023901"/>
              </p:ext>
            </p:extLst>
          </p:nvPr>
        </p:nvGraphicFramePr>
        <p:xfrm>
          <a:off x="539552" y="908720"/>
          <a:ext cx="806489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56257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seznamuje žáky s legendou české rockové hudby- skupinou </a:t>
            </a:r>
            <a:r>
              <a:rPr lang="cs-CZ" dirty="0" err="1" smtClean="0"/>
              <a:t>Olympic</a:t>
            </a:r>
            <a:endParaRPr lang="cs-CZ" dirty="0" smtClean="0"/>
          </a:p>
          <a:p>
            <a:r>
              <a:rPr lang="cs-CZ" dirty="0" smtClean="0"/>
              <a:t>Obsahuje ukázky hudební tvorby</a:t>
            </a:r>
          </a:p>
          <a:p>
            <a:r>
              <a:rPr lang="cs-CZ" dirty="0" smtClean="0"/>
              <a:t>Obsahuje samostatnou práci pro žáky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919834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00002"/>
            <a:ext cx="8229600" cy="5125342"/>
          </a:xfrm>
        </p:spPr>
        <p:txBody>
          <a:bodyPr>
            <a:normAutofit fontScale="85000" lnSpcReduction="20000"/>
          </a:bodyPr>
          <a:lstStyle/>
          <a:p>
            <a:endParaRPr lang="cs-CZ" b="1" dirty="0" smtClean="0"/>
          </a:p>
          <a:p>
            <a:r>
              <a:rPr lang="cs-CZ" b="1" dirty="0" err="1" smtClean="0"/>
              <a:t>Olympic</a:t>
            </a:r>
            <a:r>
              <a:rPr lang="cs-CZ" dirty="0" smtClean="0"/>
              <a:t> </a:t>
            </a:r>
            <a:r>
              <a:rPr lang="cs-CZ" dirty="0"/>
              <a:t>je česká rocková skupina. Skupinu založil v roce 1963 s původním názvem Karkulka (</a:t>
            </a:r>
            <a:r>
              <a:rPr lang="cs-CZ" dirty="0" err="1"/>
              <a:t>KARlínský</a:t>
            </a:r>
            <a:r>
              <a:rPr lang="cs-CZ" dirty="0"/>
              <a:t> </a:t>
            </a:r>
            <a:r>
              <a:rPr lang="cs-CZ" dirty="0" err="1"/>
              <a:t>KULturní</a:t>
            </a:r>
            <a:r>
              <a:rPr lang="cs-CZ" dirty="0"/>
              <a:t> </a:t>
            </a:r>
            <a:r>
              <a:rPr lang="cs-CZ" dirty="0" err="1"/>
              <a:t>KAbaret</a:t>
            </a:r>
            <a:r>
              <a:rPr lang="cs-CZ" dirty="0"/>
              <a:t>) Miloslav Růžek. Původní členové patří mezi zakladatele české rockové hudby, debutové album Želva je považováno za jedno z přelomových alb českého bigbítu. Po slabším období, kterým si skupina prošla v první polovině 70. let minulého století, pak nastává další z vrcholů tvorby v podobě konceptuální </a:t>
            </a:r>
            <a:r>
              <a:rPr lang="cs-CZ" dirty="0" err="1"/>
              <a:t>albové</a:t>
            </a:r>
            <a:r>
              <a:rPr lang="cs-CZ" dirty="0"/>
              <a:t> trilogie Prázdniny na Zemi, Ulice a Laboratoř. Tu už nahrává baskytarista Milan Broum, který do skupiny vnesl nejen moderní vidění rockové hudby, ale hlavně skvělé instrumentální výkony, o kterých přesvědčil už na svém prvním albu v sestavě </a:t>
            </a:r>
            <a:r>
              <a:rPr lang="cs-CZ" dirty="0" err="1"/>
              <a:t>Olympiku</a:t>
            </a:r>
            <a:r>
              <a:rPr lang="cs-CZ" dirty="0"/>
              <a:t>, kterým byl Marathón (1978). </a:t>
            </a:r>
          </a:p>
        </p:txBody>
      </p:sp>
      <p:sp>
        <p:nvSpPr>
          <p:cNvPr id="4" name="Obdélník 3"/>
          <p:cNvSpPr/>
          <p:nvPr/>
        </p:nvSpPr>
        <p:spPr>
          <a:xfrm>
            <a:off x="2771800" y="476672"/>
            <a:ext cx="277037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OLYMPIC</a:t>
            </a:r>
            <a:endParaRPr lang="cs-CZ" sz="5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3447486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203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Později skupina koketovala i s </a:t>
            </a:r>
            <a:r>
              <a:rPr lang="cs-CZ" dirty="0" err="1"/>
              <a:t>heavy</a:t>
            </a:r>
            <a:r>
              <a:rPr lang="cs-CZ" dirty="0"/>
              <a:t> metalem, ale její nejsilnější polohou jsou melodické rockové písně s kvalitními texty a nápaditými aranžemi. Texty dodávali zejména Zdeněk Rytíř a Pavel Vrba (v období 1965 - 1969 byl téměř výhradním textařem Pavel Chrastina</a:t>
            </a:r>
            <a:r>
              <a:rPr lang="cs-CZ" dirty="0" smtClean="0"/>
              <a:t>).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Členové skupiny dnes :</a:t>
            </a:r>
          </a:p>
          <a:p>
            <a:pPr marL="0" indent="0">
              <a:buNone/>
            </a:pPr>
            <a:r>
              <a:rPr lang="cs-CZ" dirty="0"/>
              <a:t>Petr Janda - sólová kytara, zpěv</a:t>
            </a:r>
            <a:br>
              <a:rPr lang="cs-CZ" dirty="0"/>
            </a:br>
            <a:r>
              <a:rPr lang="cs-CZ" dirty="0"/>
              <a:t>Milan Broum - baskytara, zpěv</a:t>
            </a:r>
            <a:br>
              <a:rPr lang="cs-CZ" dirty="0"/>
            </a:br>
            <a:r>
              <a:rPr lang="cs-CZ" dirty="0"/>
              <a:t>Jiří Valenta - klávesové nástroje, zpěv</a:t>
            </a:r>
            <a:br>
              <a:rPr lang="cs-CZ" dirty="0"/>
            </a:br>
            <a:r>
              <a:rPr lang="cs-CZ" dirty="0"/>
              <a:t>Milan Peroutka - bicí</a:t>
            </a:r>
          </a:p>
        </p:txBody>
      </p:sp>
    </p:spTree>
    <p:extLst>
      <p:ext uri="{BB962C8B-B14F-4D97-AF65-F5344CB8AC3E}">
        <p14:creationId xmlns:p14="http://schemas.microsoft.com/office/powerpoint/2010/main" val="40364893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04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</a:t>
            </a:r>
            <a:r>
              <a:rPr lang="cs-CZ" dirty="0" smtClean="0"/>
              <a:t>                                 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PETR JANDA</a:t>
            </a:r>
          </a:p>
          <a:p>
            <a:r>
              <a:rPr lang="cs-CZ" u="sng" dirty="0" smtClean="0"/>
              <a:t> 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</a:t>
            </a:r>
            <a:r>
              <a:rPr lang="cs-CZ" dirty="0" smtClean="0"/>
              <a:t>         vedoucí skupiny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kytarista, zpěvák, skladatel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836712"/>
            <a:ext cx="3691855" cy="57779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8686411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vyk_o01w9DU?version=3&amp;hl=cs_CZ&amp;rel=0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577752" y="2132856"/>
            <a:ext cx="5484440" cy="411333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2627784" y="393692"/>
            <a:ext cx="3312368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DYNAMIT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6021288"/>
            <a:ext cx="11860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Video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375072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SniYcN96heU?version=3&amp;hl=cs_CZ&amp;rel=0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460578" y="1628800"/>
            <a:ext cx="6240693" cy="468052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456366" y="404664"/>
            <a:ext cx="824911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/>
                <a:solidFill>
                  <a:schemeClr val="accent3"/>
                </a:solidFill>
                <a:effectLst/>
              </a:rPr>
              <a:t>TAKY JSEM SE NARODIL BOS</a:t>
            </a:r>
            <a:endParaRPr lang="cs-CZ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9267" y="5989930"/>
            <a:ext cx="8980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Video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82037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Zjistěte doma: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Kdy se narodil Petr Janda?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Která píseň se jako první stala hitem?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Zjisti názvy alespoň 3 alb, která skupina vydala.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Jaké nástroje v současnosti kapela využívá?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se jmenovala kapela, ve které Petr Janda začínal?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8788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2.5. 1942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Želva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Dávno, </a:t>
            </a:r>
            <a:r>
              <a:rPr lang="cs-CZ" dirty="0" err="1" smtClean="0"/>
              <a:t>Kanagom</a:t>
            </a:r>
            <a:r>
              <a:rPr lang="cs-CZ" dirty="0" smtClean="0"/>
              <a:t>, Balady,………..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Kytara, basová kytara, klávesové nástroje, bicí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Sputnici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808270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text: </a:t>
            </a:r>
            <a:r>
              <a:rPr lang="cs-CZ" dirty="0" err="1"/>
              <a:t>Olympic</a:t>
            </a:r>
            <a:r>
              <a:rPr lang="cs-CZ" dirty="0"/>
              <a:t>- Wikipedie.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4.6. 2012 [cit. 2012-06-15]. Dostupné z: http://cs.wikipedia.org/wiki/Olympic#Video_alba </a:t>
            </a:r>
          </a:p>
          <a:p>
            <a:r>
              <a:rPr lang="cs-CZ" dirty="0" smtClean="0"/>
              <a:t>Foto:  </a:t>
            </a:r>
            <a:r>
              <a:rPr lang="cs-CZ" dirty="0" err="1"/>
              <a:t>Soubor:Jandapetr.jpg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8.1.2011 [cit. 2012-06-15]. Dostupné z: http://cs.wikipedia.org/wiki/Soubor:Jandapetr.jpg </a:t>
            </a:r>
          </a:p>
          <a:p>
            <a:r>
              <a:rPr lang="cs-CZ" dirty="0" smtClean="0"/>
              <a:t>Video 1: </a:t>
            </a:r>
            <a:r>
              <a:rPr lang="cs-CZ" dirty="0" err="1"/>
              <a:t>Olympic</a:t>
            </a:r>
            <a:r>
              <a:rPr lang="cs-CZ" dirty="0"/>
              <a:t>- Dynamit- </a:t>
            </a:r>
            <a:r>
              <a:rPr lang="cs-CZ" dirty="0" err="1"/>
              <a:t>You</a:t>
            </a:r>
            <a:r>
              <a:rPr lang="cs-CZ" dirty="0"/>
              <a:t> Tube. </a:t>
            </a:r>
            <a:r>
              <a:rPr lang="cs-CZ" i="1" dirty="0"/>
              <a:t>Www.youtube.com</a:t>
            </a:r>
            <a:r>
              <a:rPr lang="cs-CZ" dirty="0"/>
              <a:t> [online]. 7.7.2010 [cit. 2012-06-15]. Dostupné z: http://www.youtube.com/watch?v=vyk_o01w9DU&amp;feature=related </a:t>
            </a:r>
          </a:p>
          <a:p>
            <a:r>
              <a:rPr lang="cs-CZ" dirty="0" smtClean="0"/>
              <a:t>Video 2: </a:t>
            </a:r>
            <a:r>
              <a:rPr lang="cs-CZ" dirty="0" err="1"/>
              <a:t>Olympic</a:t>
            </a:r>
            <a:r>
              <a:rPr lang="cs-CZ" dirty="0"/>
              <a:t> live: Taky jsem se narodil bos. </a:t>
            </a:r>
            <a:r>
              <a:rPr lang="cs-CZ" i="1" dirty="0"/>
              <a:t>Www.youtube.com</a:t>
            </a:r>
            <a:r>
              <a:rPr lang="cs-CZ" dirty="0"/>
              <a:t> [online]. 1.7.2011 [cit. 2012-06-15]. Dostupné z: http://www.youtube.com/watch?v=SniYcN96heU </a:t>
            </a:r>
          </a:p>
          <a:p>
            <a:r>
              <a:rPr lang="cs-CZ" dirty="0" smtClean="0"/>
              <a:t>Sestaveno autorem materiálu 15.6.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32610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559</Words>
  <Application>Microsoft Office PowerPoint</Application>
  <PresentationFormat>Předvádění na obrazovce (4:3)</PresentationFormat>
  <Paragraphs>49</Paragraphs>
  <Slides>10</Slides>
  <Notes>4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Zjistěte doma:</vt:lpstr>
      <vt:lpstr>Odpovědi: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08CC</dc:creator>
  <cp:lastModifiedBy>08CC</cp:lastModifiedBy>
  <cp:revision>9</cp:revision>
  <dcterms:created xsi:type="dcterms:W3CDTF">2012-06-19T05:36:30Z</dcterms:created>
  <dcterms:modified xsi:type="dcterms:W3CDTF">2012-06-25T07:28:11Z</dcterms:modified>
</cp:coreProperties>
</file>