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NÁZEV:VY_32_INOVACE_20:Hudební výchova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Souhrn 9. ročníku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89288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3FE73D-FD13-4127-BED9-DF9BBA0769B5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995554-C38F-4BE6-AC4E-73E5DBD7DAE8}" type="presOf" srcId="{D8197B8C-B260-4A16-BDF4-0947B075E274}" destId="{5A5FFA88-C948-4069-8E93-59FA12366E83}" srcOrd="1" destOrd="0" presId="urn:microsoft.com/office/officeart/2005/8/layout/target3"/>
    <dgm:cxn modelId="{D716DC1C-7AFE-4613-9349-CCB3DE039976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4AE4A65-C0B5-47F7-9C22-AFCB85250ADC}" type="presOf" srcId="{D1D4F407-5343-4D3F-B5B9-D407B03CAEB4}" destId="{AED2198E-93D5-4001-81B4-73124B309672}" srcOrd="1" destOrd="0" presId="urn:microsoft.com/office/officeart/2005/8/layout/target3"/>
    <dgm:cxn modelId="{1F9C954D-3C09-479D-8E26-B99085D67FD4}" type="presOf" srcId="{4C35D32F-0EAB-4CD7-82EE-45574DC2A586}" destId="{890E4F0B-2866-4A3F-A3C7-2A14B1797930}" srcOrd="1" destOrd="0" presId="urn:microsoft.com/office/officeart/2005/8/layout/target3"/>
    <dgm:cxn modelId="{2AECFCB6-45F6-441D-A1F1-E4C23B02F4A8}" type="presOf" srcId="{757F3AB3-0718-4624-B441-E567A8F0AB56}" destId="{333A1088-737F-45CB-B68E-254E46348037}" srcOrd="0" destOrd="0" presId="urn:microsoft.com/office/officeart/2005/8/layout/target3"/>
    <dgm:cxn modelId="{E4CF7F4A-CAFF-4787-A098-B0ADD1707D05}" type="presOf" srcId="{D8197B8C-B260-4A16-BDF4-0947B075E274}" destId="{25B08C86-7E15-44DC-BE7F-FFB55DD49D12}" srcOrd="0" destOrd="0" presId="urn:microsoft.com/office/officeart/2005/8/layout/target3"/>
    <dgm:cxn modelId="{E75187BE-7567-4212-9BD5-47903233373F}" type="presOf" srcId="{D1B46980-6531-4606-95E6-44980827E919}" destId="{2BE915AB-18AA-4053-B92C-3BFC9ED204BB}" srcOrd="1" destOrd="0" presId="urn:microsoft.com/office/officeart/2005/8/layout/target3"/>
    <dgm:cxn modelId="{085548F2-E588-4DF2-9BB1-B63CAB60397C}" type="presOf" srcId="{B651F6E3-6281-48DB-9319-2AEAFDAE7572}" destId="{6BB5E863-4638-4E1D-BFDE-399D028AC4ED}" srcOrd="1" destOrd="0" presId="urn:microsoft.com/office/officeart/2005/8/layout/target3"/>
    <dgm:cxn modelId="{38283429-8DFE-4D1D-B1C7-1BA4172AE6B4}" type="presOf" srcId="{B651F6E3-6281-48DB-9319-2AEAFDAE7572}" destId="{619D679B-A015-4ECF-8348-D1034C574F40}" srcOrd="0" destOrd="0" presId="urn:microsoft.com/office/officeart/2005/8/layout/target3"/>
    <dgm:cxn modelId="{6237F2E2-ED26-440A-9A89-8F72AF8BC21E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7BD819F-93F7-46D5-8B9E-645160E6FD48}" type="presParOf" srcId="{333A1088-737F-45CB-B68E-254E46348037}" destId="{F5ABB229-8D3B-4694-996A-96F23CF14429}" srcOrd="0" destOrd="0" presId="urn:microsoft.com/office/officeart/2005/8/layout/target3"/>
    <dgm:cxn modelId="{D36A86A8-1722-4A85-B601-2F9E9AF7633B}" type="presParOf" srcId="{333A1088-737F-45CB-B68E-254E46348037}" destId="{F41139FD-01EE-4571-8B17-4FB00FC51163}" srcOrd="1" destOrd="0" presId="urn:microsoft.com/office/officeart/2005/8/layout/target3"/>
    <dgm:cxn modelId="{E646294B-50DA-41ED-986A-5AD7ECFDA19D}" type="presParOf" srcId="{333A1088-737F-45CB-B68E-254E46348037}" destId="{D005CE8C-CC26-4C3E-AC11-E15060ECD759}" srcOrd="2" destOrd="0" presId="urn:microsoft.com/office/officeart/2005/8/layout/target3"/>
    <dgm:cxn modelId="{B0759F4E-660E-40A4-BC04-B407F9868C43}" type="presParOf" srcId="{333A1088-737F-45CB-B68E-254E46348037}" destId="{2C702D82-9B77-49B7-9568-BB8EB47C3372}" srcOrd="3" destOrd="0" presId="urn:microsoft.com/office/officeart/2005/8/layout/target3"/>
    <dgm:cxn modelId="{55547049-5A16-487D-A890-09E8F79433FE}" type="presParOf" srcId="{333A1088-737F-45CB-B68E-254E46348037}" destId="{A52A0455-90FF-4808-ABD0-F02540D31D5A}" srcOrd="4" destOrd="0" presId="urn:microsoft.com/office/officeart/2005/8/layout/target3"/>
    <dgm:cxn modelId="{F3ABECC4-CDCA-4E48-BED3-31239B903633}" type="presParOf" srcId="{333A1088-737F-45CB-B68E-254E46348037}" destId="{6140AFEC-043D-4C43-A2F9-D0F5331DF3A3}" srcOrd="5" destOrd="0" presId="urn:microsoft.com/office/officeart/2005/8/layout/target3"/>
    <dgm:cxn modelId="{AF131F14-AAAF-4F6F-8D1A-F9AFB257EB7A}" type="presParOf" srcId="{333A1088-737F-45CB-B68E-254E46348037}" destId="{9358AC05-5D7D-4327-9F80-1AD486AEA664}" srcOrd="6" destOrd="0" presId="urn:microsoft.com/office/officeart/2005/8/layout/target3"/>
    <dgm:cxn modelId="{A3DFD185-094F-46D0-A31A-4D88B4F29918}" type="presParOf" srcId="{333A1088-737F-45CB-B68E-254E46348037}" destId="{313FC574-E1CD-4FB4-B054-0B805CE0447D}" srcOrd="7" destOrd="0" presId="urn:microsoft.com/office/officeart/2005/8/layout/target3"/>
    <dgm:cxn modelId="{8E06753F-F6BD-41F6-8C78-3DC511DB3D70}" type="presParOf" srcId="{333A1088-737F-45CB-B68E-254E46348037}" destId="{619D679B-A015-4ECF-8348-D1034C574F40}" srcOrd="8" destOrd="0" presId="urn:microsoft.com/office/officeart/2005/8/layout/target3"/>
    <dgm:cxn modelId="{E56D2F6A-537F-4428-A0F6-7B674869BA50}" type="presParOf" srcId="{333A1088-737F-45CB-B68E-254E46348037}" destId="{322283A8-4A27-4CDA-BAE3-F381106A9174}" srcOrd="9" destOrd="0" presId="urn:microsoft.com/office/officeart/2005/8/layout/target3"/>
    <dgm:cxn modelId="{79D9B3DE-D328-4D9D-9358-8E2BD383B781}" type="presParOf" srcId="{333A1088-737F-45CB-B68E-254E46348037}" destId="{FFC9F71D-1B4F-4AD9-A4A6-86ADEFC8AF5C}" srcOrd="10" destOrd="0" presId="urn:microsoft.com/office/officeart/2005/8/layout/target3"/>
    <dgm:cxn modelId="{6C2ADAF8-AEA1-442B-9D68-CF60F9ECB574}" type="presParOf" srcId="{333A1088-737F-45CB-B68E-254E46348037}" destId="{25B08C86-7E15-44DC-BE7F-FFB55DD49D12}" srcOrd="11" destOrd="0" presId="urn:microsoft.com/office/officeart/2005/8/layout/target3"/>
    <dgm:cxn modelId="{557D465D-8E4B-4989-8E65-C627FF96073F}" type="presParOf" srcId="{333A1088-737F-45CB-B68E-254E46348037}" destId="{76644BE8-9D7C-4C09-B250-3D10AF48CBB7}" srcOrd="12" destOrd="0" presId="urn:microsoft.com/office/officeart/2005/8/layout/target3"/>
    <dgm:cxn modelId="{F82AD50F-0E58-42B3-98D8-919C1FF89FFB}" type="presParOf" srcId="{333A1088-737F-45CB-B68E-254E46348037}" destId="{EE85B701-7295-41C0-BA7A-34D3756A2AE6}" srcOrd="13" destOrd="0" presId="urn:microsoft.com/office/officeart/2005/8/layout/target3"/>
    <dgm:cxn modelId="{187179E2-9B5C-49E3-BF64-8E8F9A59BBDB}" type="presParOf" srcId="{333A1088-737F-45CB-B68E-254E46348037}" destId="{8BEBB6EC-1DAA-4CAC-8A25-BC0FCBD5DBD5}" srcOrd="14" destOrd="0" presId="urn:microsoft.com/office/officeart/2005/8/layout/target3"/>
    <dgm:cxn modelId="{17199F78-88DA-45E5-A5A8-174EBB90F2FC}" type="presParOf" srcId="{333A1088-737F-45CB-B68E-254E46348037}" destId="{AED2198E-93D5-4001-81B4-73124B309672}" srcOrd="15" destOrd="0" presId="urn:microsoft.com/office/officeart/2005/8/layout/target3"/>
    <dgm:cxn modelId="{94D7B595-2EDA-409E-B892-0009C937B9E8}" type="presParOf" srcId="{333A1088-737F-45CB-B68E-254E46348037}" destId="{2BE915AB-18AA-4053-B92C-3BFC9ED204BB}" srcOrd="16" destOrd="0" presId="urn:microsoft.com/office/officeart/2005/8/layout/target3"/>
    <dgm:cxn modelId="{82DDF8A2-D1AD-4629-9280-F970C12D6ADB}" type="presParOf" srcId="{333A1088-737F-45CB-B68E-254E46348037}" destId="{6BB5E863-4638-4E1D-BFDE-399D028AC4ED}" srcOrd="17" destOrd="0" presId="urn:microsoft.com/office/officeart/2005/8/layout/target3"/>
    <dgm:cxn modelId="{522ABBEC-6EA9-4464-96DB-FA9CB5123AC7}" type="presParOf" srcId="{333A1088-737F-45CB-B68E-254E46348037}" destId="{5A5FFA88-C948-4069-8E93-59FA12366E83}" srcOrd="18" destOrd="0" presId="urn:microsoft.com/office/officeart/2005/8/layout/target3"/>
    <dgm:cxn modelId="{17C7E46C-6D99-493B-BE08-5FA3E01290C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86" y="0"/>
          <a:ext cx="6791039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7286" y="0"/>
        <a:ext cx="679103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515434"/>
          <a:ext cx="6791039" cy="17970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6" y="515434"/>
        <a:ext cx="6791039" cy="363968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815268"/>
          <a:ext cx="679103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NÁZEV:VY_32_INOVACE_20:Hudební výchova 9.ročník</a:t>
          </a:r>
          <a:endParaRPr lang="cs-CZ" sz="2000" kern="1200" dirty="0"/>
        </a:p>
      </dsp:txBody>
      <dsp:txXfrm>
        <a:off x="1273856" y="815268"/>
        <a:ext cx="679103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1222902"/>
          <a:ext cx="679103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Souhrn 9. ročníku</a:t>
          </a:r>
          <a:endParaRPr lang="cs-CZ" sz="2000" b="0" kern="1200" dirty="0"/>
        </a:p>
      </dsp:txBody>
      <dsp:txXfrm>
        <a:off x="1273856" y="1222902"/>
        <a:ext cx="6791039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630536"/>
          <a:ext cx="679103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6" y="1630536"/>
        <a:ext cx="679103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961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58054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314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095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814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897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6407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9163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4488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296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313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965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89319718"/>
              </p:ext>
            </p:extLst>
          </p:nvPr>
        </p:nvGraphicFramePr>
        <p:xfrm>
          <a:off x="539552" y="908720"/>
          <a:ext cx="806489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625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pro zopakování důležitého učiva 9. ročníku v hudební výchově zábavnou formou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9198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nazývá nejstarší česká píseň?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Hospodine, miluj mě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Svatý </a:t>
            </a:r>
            <a:r>
              <a:rPr lang="cs-CZ" dirty="0">
                <a:hlinkClick r:id="rId2" action="ppaction://hlinksldjump"/>
              </a:rPr>
              <a:t>V</a:t>
            </a:r>
            <a:r>
              <a:rPr lang="cs-CZ" dirty="0" smtClean="0">
                <a:hlinkClick r:id="rId2" action="ppaction://hlinksldjump"/>
              </a:rPr>
              <a:t>áclave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Hospodine, pomiluj </a:t>
            </a:r>
            <a:r>
              <a:rPr lang="cs-CZ" dirty="0" err="1" smtClean="0">
                <a:hlinkClick r:id="rId3" action="ppaction://hlinksldjump"/>
              </a:rPr>
              <a:t>ny</a:t>
            </a:r>
            <a:endParaRPr lang="cs-CZ" dirty="0"/>
          </a:p>
        </p:txBody>
      </p:sp>
      <p:pic>
        <p:nvPicPr>
          <p:cNvPr id="2051" name="Picture 3" descr="C:\Users\08CC\AppData\Local\Microsoft\Windows\Temporary Internet Files\Content.IE5\L38W87JX\MC9004105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844824"/>
            <a:ext cx="3094091" cy="411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5184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je smůla- zkus to znovu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CC\AppData\Local\Microsoft\Windows\Temporary Internet Files\Content.IE5\3DSYFQMI\MC90043778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00808"/>
            <a:ext cx="4248472" cy="4344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5652120" y="3872987"/>
            <a:ext cx="2952328" cy="164424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464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PERFEKTNÍ VÝKON !!!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13AZ14GS\MC900404267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3888432" cy="4313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5724128" y="3717032"/>
            <a:ext cx="3168352" cy="2088232"/>
          </a:xfrm>
          <a:prstGeom prst="rightArrow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06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Ze kterého století pochází píseň „Ktož </a:t>
            </a:r>
            <a:r>
              <a:rPr lang="cs-CZ" dirty="0" err="1" smtClean="0"/>
              <a:t>jsú</a:t>
            </a:r>
            <a:r>
              <a:rPr lang="cs-CZ" dirty="0" smtClean="0"/>
              <a:t> boží bojovníci“?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15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14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16</a:t>
            </a:r>
            <a:endParaRPr lang="cs-CZ" dirty="0"/>
          </a:p>
        </p:txBody>
      </p:sp>
      <p:pic>
        <p:nvPicPr>
          <p:cNvPr id="3074" name="Picture 2" descr="C:\Users\08CC\AppData\Local\Microsoft\Windows\Temporary Internet Files\Content.IE5\DH509JT3\MC9002283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1687" y="1772816"/>
            <a:ext cx="3687967" cy="4215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56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je smůla- zkus to znovu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CC\AppData\Local\Microsoft\Windows\Temporary Internet Files\Content.IE5\3DSYFQMI\MC90043778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00808"/>
            <a:ext cx="4248472" cy="4344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5652120" y="3872987"/>
            <a:ext cx="2952328" cy="164424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8184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PERFEKTNÍ VÝKON !!!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13AZ14GS\MC900404267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3888432" cy="4313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5724128" y="3717032"/>
            <a:ext cx="3168352" cy="2088232"/>
          </a:xfrm>
          <a:prstGeom prst="rightArrow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4201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Nejznámější divadlo malých forem 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Radiátor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Semafor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Alternátor</a:t>
            </a:r>
            <a:endParaRPr lang="cs-CZ" dirty="0"/>
          </a:p>
        </p:txBody>
      </p:sp>
      <p:pic>
        <p:nvPicPr>
          <p:cNvPr id="4098" name="Picture 2" descr="C:\Users\08CC\AppData\Local\Microsoft\Windows\Temporary Internet Files\Content.IE5\3DSYFQMI\MC9000890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340768"/>
            <a:ext cx="4928560" cy="4302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9830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je smůla- zkus to znovu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CC\AppData\Local\Microsoft\Windows\Temporary Internet Files\Content.IE5\3DSYFQMI\MC90043778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00808"/>
            <a:ext cx="4248472" cy="4344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5652120" y="3872987"/>
            <a:ext cx="2952328" cy="164424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8315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PERFEKTNÍ VÝKON !!!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13AZ14GS\MC900404267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3888432" cy="4313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5724128" y="3717032"/>
            <a:ext cx="3168352" cy="2088232"/>
          </a:xfrm>
          <a:prstGeom prst="rightArrow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98596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Mistr polyfonie Kryštof Harant z </a:t>
            </a:r>
            <a:r>
              <a:rPr lang="cs-CZ" dirty="0"/>
              <a:t>P</a:t>
            </a:r>
            <a:r>
              <a:rPr lang="cs-CZ" dirty="0" smtClean="0"/>
              <a:t>olžic a Bezdružic působil v době: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Baroka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20. století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renesance</a:t>
            </a:r>
            <a:endParaRPr lang="cs-CZ" dirty="0"/>
          </a:p>
        </p:txBody>
      </p:sp>
      <p:pic>
        <p:nvPicPr>
          <p:cNvPr id="5122" name="Picture 2" descr="C:\Users\08CC\AppData\Local\Microsoft\Windows\Temporary Internet Files\Content.IE5\DH509JT3\MC9003433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268760"/>
            <a:ext cx="4719394" cy="4666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18435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je smůla- zkus to znovu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CC\AppData\Local\Microsoft\Windows\Temporary Internet Files\Content.IE5\3DSYFQMI\MC90043778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00808"/>
            <a:ext cx="4248472" cy="4344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5652120" y="3872987"/>
            <a:ext cx="2952328" cy="164424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983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PERFEKTNÍ VÝKON !!!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13AZ14GS\MC900404267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3888432" cy="4313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5724128" y="3717032"/>
            <a:ext cx="3168352" cy="2088232"/>
          </a:xfrm>
          <a:prstGeom prst="rightArrow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1823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Která osobnost nepatří do českého baroka?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Antonín Dvořák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Pavel Josef Vejvanovský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Adam Václav Michna z </a:t>
            </a:r>
            <a:r>
              <a:rPr lang="cs-CZ" dirty="0">
                <a:hlinkClick r:id="rId3" action="ppaction://hlinksldjump"/>
              </a:rPr>
              <a:t>O</a:t>
            </a:r>
            <a:r>
              <a:rPr lang="cs-CZ" dirty="0" smtClean="0">
                <a:hlinkClick r:id="rId3" action="ppaction://hlinksldjump"/>
              </a:rPr>
              <a:t>tradovic</a:t>
            </a:r>
            <a:endParaRPr lang="cs-CZ" dirty="0"/>
          </a:p>
        </p:txBody>
      </p:sp>
      <p:pic>
        <p:nvPicPr>
          <p:cNvPr id="6146" name="Picture 2" descr="C:\Users\08CC\AppData\Local\Microsoft\Windows\Temporary Internet Files\Content.IE5\3DSYFQMI\MC90044178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3212976"/>
            <a:ext cx="3535288" cy="3535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5169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je smůla- zkus to znovu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CC\AppData\Local\Microsoft\Windows\Temporary Internet Files\Content.IE5\3DSYFQMI\MC90043778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00808"/>
            <a:ext cx="4248472" cy="4344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5652120" y="3872987"/>
            <a:ext cx="2952328" cy="164424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587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PERFEKTNÍ VÝKON !!!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13AZ14GS\MC900404267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3888432" cy="4313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5724128" y="3717032"/>
            <a:ext cx="3168352" cy="2088232"/>
          </a:xfrm>
          <a:prstGeom prst="rightArrow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291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Cyklus symfonických básní Bedřicha Smetany se jmenuje: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Můj svět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Má vlast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Můj život</a:t>
            </a:r>
            <a:endParaRPr lang="cs-CZ" dirty="0"/>
          </a:p>
        </p:txBody>
      </p:sp>
      <p:pic>
        <p:nvPicPr>
          <p:cNvPr id="7170" name="Picture 2" descr="C:\Users\08CC\AppData\Local\Microsoft\Windows\Temporary Internet Files\Content.IE5\3DSYFQMI\MC900441380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511741"/>
            <a:ext cx="3470870" cy="5346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9070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je smůla- zkus to znovu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CC\AppData\Local\Microsoft\Windows\Temporary Internet Files\Content.IE5\3DSYFQMI\MC90043778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00808"/>
            <a:ext cx="4248472" cy="4344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5652120" y="3872987"/>
            <a:ext cx="2952328" cy="164424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8674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PERFEKTNÍ VÝKON !!!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13AZ14GS\MC900404267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3888432" cy="4313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5724128" y="3717032"/>
            <a:ext cx="3168352" cy="2088232"/>
          </a:xfrm>
          <a:prstGeom prst="rightArrow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0927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Kapela KATAPULT je kapelou: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Folkovou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Popovou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Rockovou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194" name="Picture 2" descr="C:\Users\08CC\AppData\Local\Microsoft\Windows\Temporary Internet Files\Content.IE5\L38W87JX\MC90044130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88396">
            <a:off x="3230489" y="1137632"/>
            <a:ext cx="4611960" cy="4611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0746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je smůla- zkus to znovu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CC\AppData\Local\Microsoft\Windows\Temporary Internet Files\Content.IE5\3DSYFQMI\MC90043778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00808"/>
            <a:ext cx="4248472" cy="4344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5652120" y="3872987"/>
            <a:ext cx="2952328" cy="164424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443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PERFEKTNÍ VÝKON !!!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13AZ14GS\MC900404267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3888432" cy="4313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5724128" y="3717032"/>
            <a:ext cx="3168352" cy="2088232"/>
          </a:xfrm>
          <a:prstGeom prst="rightArrow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4251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Disko hudba je typická pro léta: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60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80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90</a:t>
            </a:r>
            <a:endParaRPr lang="cs-CZ" dirty="0"/>
          </a:p>
        </p:txBody>
      </p:sp>
      <p:pic>
        <p:nvPicPr>
          <p:cNvPr id="1026" name="Picture 2" descr="C:\Users\08CC\AppData\Local\Microsoft\Windows\Temporary Internet Files\Content.IE5\3DSYFQMI\MC900442034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6391" y="1628800"/>
            <a:ext cx="3751858" cy="4196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69918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je smůla- zkus to znovu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CC\AppData\Local\Microsoft\Windows\Temporary Internet Files\Content.IE5\3DSYFQMI\MC90043778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00808"/>
            <a:ext cx="4248472" cy="4344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5652120" y="3872987"/>
            <a:ext cx="2952328" cy="164424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7259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PERFEKTNÍ VÝKON !!!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13AZ14GS\MC900404267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3888432" cy="4313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5724128" y="3717032"/>
            <a:ext cx="3168352" cy="2088232"/>
          </a:xfrm>
          <a:prstGeom prst="rightArrow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3041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Vytvořeno autorem 24.6. 2012</a:t>
            </a:r>
          </a:p>
          <a:p>
            <a:r>
              <a:rPr lang="cs-CZ" dirty="0" smtClean="0"/>
              <a:t>Obrázky: otevřená galerie Microsoft </a:t>
            </a:r>
            <a:r>
              <a:rPr lang="cs-CZ" dirty="0"/>
              <a:t>O</a:t>
            </a:r>
            <a:r>
              <a:rPr lang="cs-CZ" dirty="0" smtClean="0"/>
              <a:t>ffice 24.6.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8252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236</Words>
  <Application>Microsoft Office PowerPoint</Application>
  <PresentationFormat>Předvádění na obrazovce (4:3)</PresentationFormat>
  <Paragraphs>58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systému Office</vt:lpstr>
      <vt:lpstr>Prezentace aplikace PowerPoint</vt:lpstr>
      <vt:lpstr>Anotace:</vt:lpstr>
      <vt:lpstr>Jak se nazývá nejstarší česká píseň?</vt:lpstr>
      <vt:lpstr>To je smůla- zkus to znovu</vt:lpstr>
      <vt:lpstr>PERFEKTNÍ VÝKON !!!</vt:lpstr>
      <vt:lpstr>Ze kterého století pochází píseň „Ktož jsú boží bojovníci“?</vt:lpstr>
      <vt:lpstr>To je smůla- zkus to znovu</vt:lpstr>
      <vt:lpstr>PERFEKTNÍ VÝKON !!!</vt:lpstr>
      <vt:lpstr>Nejznámější divadlo malých forem je:</vt:lpstr>
      <vt:lpstr>To je smůla- zkus to znovu</vt:lpstr>
      <vt:lpstr>PERFEKTNÍ VÝKON !!!</vt:lpstr>
      <vt:lpstr>Mistr polyfonie Kryštof Harant z Polžic a Bezdružic působil v době:</vt:lpstr>
      <vt:lpstr>To je smůla- zkus to znovu</vt:lpstr>
      <vt:lpstr>PERFEKTNÍ VÝKON !!!</vt:lpstr>
      <vt:lpstr>Která osobnost nepatří do českého baroka?</vt:lpstr>
      <vt:lpstr>To je smůla- zkus to znovu</vt:lpstr>
      <vt:lpstr>PERFEKTNÍ VÝKON !!!</vt:lpstr>
      <vt:lpstr>Cyklus symfonických básní Bedřicha Smetany se jmenuje:</vt:lpstr>
      <vt:lpstr>To je smůla- zkus to znovu</vt:lpstr>
      <vt:lpstr>PERFEKTNÍ VÝKON !!!</vt:lpstr>
      <vt:lpstr>Kapela KATAPULT je kapelou:</vt:lpstr>
      <vt:lpstr>To je smůla- zkus to znovu</vt:lpstr>
      <vt:lpstr>PERFEKTNÍ VÝKON !!!</vt:lpstr>
      <vt:lpstr>Disko hudba je typická pro léta:</vt:lpstr>
      <vt:lpstr>To je smůla- zkus to znovu</vt:lpstr>
      <vt:lpstr>PERFEKTNÍ VÝKON !!!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9</cp:revision>
  <dcterms:created xsi:type="dcterms:W3CDTF">2012-06-19T05:36:30Z</dcterms:created>
  <dcterms:modified xsi:type="dcterms:W3CDTF">2012-06-25T11:25:09Z</dcterms:modified>
</cp:coreProperties>
</file>