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3" r:id="rId6"/>
    <p:sldId id="265" r:id="rId7"/>
    <p:sldId id="266" r:id="rId8"/>
    <p:sldId id="264" r:id="rId9"/>
    <p:sldId id="267" r:id="rId10"/>
    <p:sldId id="268" r:id="rId11"/>
    <p:sldId id="269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rad_Karl%C5%A1tejn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2" y="-1"/>
            <a:ext cx="9133268" cy="6845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3269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Gotika</a:t>
            </a:r>
            <a:br>
              <a:rPr lang="cs-CZ" sz="9600" dirty="0" smtClean="0"/>
            </a:br>
            <a:r>
              <a:rPr lang="cs-CZ" sz="9600" dirty="0" smtClean="0"/>
              <a:t>Vzdělanost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616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6906344" cy="5179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Kdy: 12. století</a:t>
            </a:r>
            <a:br>
              <a:rPr lang="cs-CZ" dirty="0"/>
            </a:br>
            <a:r>
              <a:rPr lang="cs-CZ" dirty="0"/>
              <a:t>Kde vznikla: Francie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361156"/>
            <a:ext cx="1340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 Bezděz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20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Znaky: LOMENÝ OBLOUK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530592"/>
            <a:ext cx="5024611" cy="3771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63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Znaky: Křížová klenba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24" y="4581128"/>
            <a:ext cx="2418375" cy="1903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2856"/>
            <a:ext cx="3683114" cy="2090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3744416" cy="4992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3720071"/>
            <a:ext cx="1815123" cy="2764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8023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Znaky: barevná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skla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Rozeta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143000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6461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Nejznámější gotická stavba: katedrála</a:t>
            </a:r>
            <a:r>
              <a:rPr lang="cs-CZ" dirty="0" smtClean="0"/>
              <a:t>- opěrný systém, dlouhá stavba. U nás stavěli: Matyáš z </a:t>
            </a:r>
            <a:r>
              <a:rPr lang="cs-CZ" dirty="0" err="1" smtClean="0"/>
              <a:t>Arrasu</a:t>
            </a:r>
            <a:r>
              <a:rPr lang="cs-CZ" dirty="0" smtClean="0"/>
              <a:t>, Petr Parléř. </a:t>
            </a:r>
          </a:p>
          <a:p>
            <a:pPr marL="0" indent="0">
              <a:buNone/>
            </a:pPr>
            <a:r>
              <a:rPr lang="cs-CZ" dirty="0" smtClean="0"/>
              <a:t>Př.: Katedrála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Sv.Víta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(1344-1929)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094577"/>
            <a:ext cx="5625379" cy="3747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3553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Hrady: Bezděz, Karlštejn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355397"/>
            <a:ext cx="6402288" cy="4473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970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 a 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Náměty: madony a piety, chybí jména, některá se zachovala: Mistr Theodorik (malba na desky)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759612"/>
            <a:ext cx="1584176" cy="4010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67315"/>
            <a:ext cx="3083991" cy="4102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759612"/>
            <a:ext cx="3603674" cy="3967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3785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Vzdělávání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Vznikly univerzity- nejvyšší vzdělání, vznikly v Itálii, u nás první až roku 1348- Karlova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68407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Literatura </a:t>
            </a:r>
          </a:p>
          <a:p>
            <a:r>
              <a:rPr lang="cs-CZ" sz="3200" dirty="0" smtClean="0"/>
              <a:t>Začíná se kromě latiny používat národní jazyk</a:t>
            </a:r>
          </a:p>
          <a:p>
            <a:r>
              <a:rPr lang="cs-CZ" sz="3200" dirty="0" smtClean="0"/>
              <a:t>Příklad: Dalimilova kronika (ve verších)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8108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08" y="764704"/>
            <a:ext cx="8751408" cy="4846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6181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02514" y="866329"/>
            <a:ext cx="7829926" cy="11172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/>
              <a:t>Soubor:Bezdez.jpg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</a:t>
            </a:r>
            <a:r>
              <a:rPr lang="cs-CZ" sz="1200" dirty="0" err="1"/>
              <a:t>Soubor:Bezdez.jpg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Soubor:Okno</a:t>
            </a:r>
            <a:r>
              <a:rPr lang="cs-CZ" sz="1200" dirty="0"/>
              <a:t> </a:t>
            </a:r>
            <a:r>
              <a:rPr lang="cs-CZ" sz="1200" dirty="0" err="1"/>
              <a:t>katedraly</a:t>
            </a:r>
            <a:r>
              <a:rPr lang="cs-CZ" sz="1200" dirty="0"/>
              <a:t> Strasburg.JPG.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</a:t>
            </a:r>
            <a:r>
              <a:rPr lang="cs-CZ" sz="1200" dirty="0" err="1"/>
              <a:t>Soubor:Okno_katedraly_Strasburg.JPG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Soubor:Kryssvalv.png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</a:t>
            </a:r>
            <a:r>
              <a:rPr lang="cs-CZ" sz="1200" dirty="0" err="1"/>
              <a:t>Soubor:Kryssvalv.png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Soubor:Groin</a:t>
            </a:r>
            <a:r>
              <a:rPr lang="cs-CZ" sz="1200" dirty="0"/>
              <a:t> </a:t>
            </a:r>
            <a:r>
              <a:rPr lang="cs-CZ" sz="1200" dirty="0" err="1"/>
              <a:t>vault</a:t>
            </a:r>
            <a:r>
              <a:rPr lang="cs-CZ" sz="1200" dirty="0"/>
              <a:t> top.jpg.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</a:t>
            </a:r>
            <a:r>
              <a:rPr lang="cs-CZ" sz="1200" dirty="0" err="1"/>
              <a:t>Soubor:Groin_vault_top.jpg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Soubor:Gmuend</a:t>
            </a:r>
            <a:r>
              <a:rPr lang="cs-CZ" sz="1200" dirty="0"/>
              <a:t> </a:t>
            </a:r>
            <a:r>
              <a:rPr lang="cs-CZ" sz="1200" dirty="0" err="1"/>
              <a:t>Muenster</a:t>
            </a:r>
            <a:r>
              <a:rPr lang="cs-CZ" sz="1200" dirty="0"/>
              <a:t> Chorgewoelbe.jpg.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</a:t>
            </a:r>
            <a:r>
              <a:rPr lang="cs-CZ" sz="1200" dirty="0" err="1"/>
              <a:t>Soubor:Gmuend_Muenster_Chorgewoelbe.jpg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Soubor:Rozeta</a:t>
            </a:r>
            <a:r>
              <a:rPr lang="cs-CZ" sz="1200" dirty="0"/>
              <a:t> Pary%C5%BC </a:t>
            </a:r>
            <a:r>
              <a:rPr lang="cs-CZ" sz="1200" dirty="0" err="1"/>
              <a:t>notre-dame</a:t>
            </a:r>
            <a:r>
              <a:rPr lang="cs-CZ" sz="1200" dirty="0"/>
              <a:t> chalger.jpg.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&lt;http://cs.wikipedia.org/wiki/Soubor:Rozeta_Pary%C5%BC_notre-dame_chalger.jpg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Soubor:St</a:t>
            </a:r>
            <a:r>
              <a:rPr lang="cs-CZ" sz="1200" dirty="0"/>
              <a:t> Vitus.jpg.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</a:t>
            </a:r>
            <a:r>
              <a:rPr lang="cs-CZ" sz="1200" dirty="0" err="1"/>
              <a:t>Soubor:St_Vitus.jpg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Soubor:Hrad</a:t>
            </a:r>
            <a:r>
              <a:rPr lang="cs-CZ" sz="1200" dirty="0"/>
              <a:t> Karl%C5%A1tejn.jpg.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cs.wikipedia.org/wiki/Soubor:Hrad_Karl%C5%A1tejn.jpg</a:t>
            </a:r>
            <a:endParaRPr lang="cs-CZ" sz="1200" dirty="0" smtClean="0"/>
          </a:p>
          <a:p>
            <a:r>
              <a:rPr lang="cs-CZ" sz="1200" dirty="0" err="1"/>
              <a:t>Soubor:Madonna</a:t>
            </a:r>
            <a:r>
              <a:rPr lang="cs-CZ" sz="1200" dirty="0"/>
              <a:t> </a:t>
            </a:r>
            <a:r>
              <a:rPr lang="cs-CZ" sz="1200" dirty="0" err="1"/>
              <a:t>from</a:t>
            </a:r>
            <a:r>
              <a:rPr lang="cs-CZ" sz="1200" dirty="0"/>
              <a:t> Bo%C5%A1ilec.jpg.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&lt;http://cs.wikipedia.org/wiki/Soubor:Madonna_from_Bo%C5%A1ilec.jpg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Soubor:Eschweiler</a:t>
            </a:r>
            <a:r>
              <a:rPr lang="cs-CZ" sz="1200" dirty="0"/>
              <a:t> Lederpieta.jpg.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</a:t>
            </a:r>
            <a:r>
              <a:rPr lang="cs-CZ" sz="1200" dirty="0" err="1"/>
              <a:t>Soubor:Eschweiler_Lederpieta.jpg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Soubor:Meister</a:t>
            </a:r>
            <a:r>
              <a:rPr lang="cs-CZ" sz="1200" dirty="0"/>
              <a:t> </a:t>
            </a:r>
            <a:r>
              <a:rPr lang="cs-CZ" sz="1200" dirty="0" err="1"/>
              <a:t>Theoderich</a:t>
            </a:r>
            <a:r>
              <a:rPr lang="cs-CZ" sz="1200" dirty="0"/>
              <a:t> von Prag 002.jpg.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&lt;http://cs.wikipedia.org/wiki/Soubor:Meister_Theoderich_von_Prag_002.jpg</a:t>
            </a:r>
            <a:r>
              <a:rPr lang="cs-CZ" sz="1200" dirty="0" smtClean="0"/>
              <a:t>&gt;.</a:t>
            </a:r>
          </a:p>
          <a:p>
            <a:r>
              <a:rPr lang="cs-CZ" sz="1200" dirty="0" err="1"/>
              <a:t>Soubor:Dalimilova</a:t>
            </a:r>
            <a:r>
              <a:rPr lang="cs-CZ" sz="1200" dirty="0"/>
              <a:t> kronika </a:t>
            </a:r>
            <a:r>
              <a:rPr lang="cs-CZ" sz="1200" dirty="0" err="1"/>
              <a:t>parizsky</a:t>
            </a:r>
            <a:r>
              <a:rPr lang="cs-CZ" sz="1200" dirty="0"/>
              <a:t> fragment.jpg.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2011-12-05]. Dostupné z WWW: &lt;http://cs.wikipedia.org/wiki/</a:t>
            </a:r>
            <a:r>
              <a:rPr lang="cs-CZ" sz="1200" dirty="0" err="1"/>
              <a:t>Soubor:Dalimilova_kronika_parizsky_fragment.jpg</a:t>
            </a:r>
            <a:r>
              <a:rPr lang="cs-CZ" sz="1200" dirty="0"/>
              <a:t>&gt;.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86590" y="40466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zdroje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908546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137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Gotika Vzdělanost</vt:lpstr>
      <vt:lpstr>Kdy: 12. století Kde vznikla: Francie </vt:lpstr>
      <vt:lpstr>Architektura</vt:lpstr>
      <vt:lpstr>Architektura</vt:lpstr>
      <vt:lpstr>Architektura</vt:lpstr>
      <vt:lpstr>Architektura</vt:lpstr>
      <vt:lpstr>Architektura</vt:lpstr>
      <vt:lpstr>Sochařství a malířství</vt:lpstr>
      <vt:lpstr>Vzdělávání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koudy</cp:lastModifiedBy>
  <cp:revision>6</cp:revision>
  <dcterms:modified xsi:type="dcterms:W3CDTF">2012-06-03T10:15:07Z</dcterms:modified>
</cp:coreProperties>
</file>