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1"/>
  </p:notesMasterIdLst>
  <p:sldIdLst>
    <p:sldId id="256" r:id="rId2"/>
    <p:sldId id="272" r:id="rId3"/>
    <p:sldId id="258" r:id="rId4"/>
    <p:sldId id="259" r:id="rId5"/>
    <p:sldId id="257" r:id="rId6"/>
    <p:sldId id="260" r:id="rId7"/>
    <p:sldId id="262" r:id="rId8"/>
    <p:sldId id="274" r:id="rId9"/>
    <p:sldId id="261" r:id="rId10"/>
    <p:sldId id="263" r:id="rId11"/>
    <p:sldId id="266" r:id="rId12"/>
    <p:sldId id="264" r:id="rId13"/>
    <p:sldId id="265" r:id="rId14"/>
    <p:sldId id="269" r:id="rId15"/>
    <p:sldId id="267" r:id="rId16"/>
    <p:sldId id="270" r:id="rId17"/>
    <p:sldId id="268" r:id="rId18"/>
    <p:sldId id="271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C6EB-CDFD-4BD8-A773-5500A5FE163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EB4E7-1E73-4946-BE04-C02ADFB196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164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0292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214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173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7751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1720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8515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537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665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1398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3668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7660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9135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2186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7682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3577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7210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7923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4580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FEB4E7-1E73-4946-BE04-C02ADFB19648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058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BAE426F-2273-41DF-AAAE-807ACDF4BC4D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634C1B-A1C6-4D5C-B34D-2DF1AC19E64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900" y="531635"/>
            <a:ext cx="61722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537" y="1844824"/>
            <a:ext cx="5876925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112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32"/>
    </mc:Choice>
    <mc:Fallback xmlns="">
      <p:transition spd="slow" advTm="193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Thaletova kružnice </a:t>
            </a:r>
            <a:r>
              <a:rPr lang="cs-CZ" dirty="0" smtClean="0"/>
              <a:t>s </a:t>
            </a:r>
            <a:r>
              <a:rPr lang="cs-CZ" dirty="0"/>
              <a:t>programem </a:t>
            </a:r>
            <a:r>
              <a:rPr lang="cs-CZ" dirty="0" err="1" smtClean="0"/>
              <a:t>GeoGebra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Když kolem roku 550 př.n.l. olivový magnát Thales učinil objev s pravými úhly ležícími na kružnici stala se z něj velmi známá osobnost. V tehdejším Řecku byla totiž matematika tak populární, jako je dnes například fotbal. Při oslavě svého velkého objevu obětoval na ukázku své vděčnosti bohům celého býka. A jakže to funguje? Stačí, když budete pokračovat dál…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32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500" dirty="0" smtClean="0"/>
              <a:t>1. Sestroj úsečku AB</a:t>
            </a:r>
            <a:endParaRPr lang="cs-CZ" sz="45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484783"/>
            <a:ext cx="7920000" cy="5940000"/>
          </a:xfrm>
        </p:spPr>
      </p:pic>
    </p:spTree>
    <p:extLst>
      <p:ext uri="{BB962C8B-B14F-4D97-AF65-F5344CB8AC3E}">
        <p14:creationId xmlns:p14="http://schemas.microsoft.com/office/powerpoint/2010/main" val="29056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"/>
    </mc:Choice>
    <mc:Fallback xmlns="">
      <p:transition spd="slow" advTm="53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500" dirty="0" smtClean="0"/>
              <a:t>2. Najdi její střed C </a:t>
            </a:r>
            <a:endParaRPr lang="cs-CZ" sz="45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7920000" cy="5940000"/>
          </a:xfrm>
        </p:spPr>
      </p:pic>
    </p:spTree>
    <p:extLst>
      <p:ext uri="{BB962C8B-B14F-4D97-AF65-F5344CB8AC3E}">
        <p14:creationId xmlns:p14="http://schemas.microsoft.com/office/powerpoint/2010/main" val="8206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"/>
    </mc:Choice>
    <mc:Fallback xmlns="">
      <p:transition spd="slow" advTm="407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76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Kolem úsečky pak opiš kružnici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70650"/>
            <a:ext cx="7920000" cy="59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487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"/>
    </mc:Choice>
    <mc:Fallback xmlns="">
      <p:transition spd="slow" advTm="382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4</a:t>
            </a:r>
            <a:r>
              <a:rPr lang="cs-CZ" sz="2700" dirty="0" smtClean="0"/>
              <a:t>. Kliknutím na čtvereček „mnohoúhelník“, sestroj trojúhelník ABD s bodem D na kružnici c. Postupně klikni na bod A,B,D a znovu A.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20000" cy="59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944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"/>
    </mc:Choice>
    <mc:Fallback xmlns="">
      <p:transition spd="slow" advTm="301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500" dirty="0" smtClean="0"/>
              <a:t>5.Označ úhel A,D,B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" y="1482229"/>
            <a:ext cx="7920000" cy="59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"/>
    </mc:Choice>
    <mc:Fallback xmlns="">
      <p:transition spd="slow" advTm="235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41784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6. Pro zobrazení velikosti úhlu klikněte pravým tlačítkem myši na úhel. Vyberte vlastnosti. Zvolte záložku „základní“ a v kolonce zobrazit popis nastavte „Hodnota“. Zavřete okno.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29" y="1484784"/>
            <a:ext cx="7900416" cy="59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39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1784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7. Klikni na ukazovátko a pomocí myši pohybuj bodem D.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20000" cy="59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9762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"/>
    </mc:Choice>
    <mc:Fallback xmlns="">
      <p:transition spd="slow" advTm="263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8</a:t>
            </a:r>
            <a:r>
              <a:rPr lang="cs-CZ" sz="3600" dirty="0" smtClean="0"/>
              <a:t>. </a:t>
            </a:r>
            <a:r>
              <a:rPr lang="cs-CZ" sz="3200" dirty="0" smtClean="0"/>
              <a:t>Až se ujistíte, že vždy je úhel při vrcholu D pravý, vraťte se o pár kroků zpět.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87" y="1484784"/>
            <a:ext cx="7920000" cy="59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6247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"/>
    </mc:Choice>
    <mc:Fallback xmlns="">
      <p:transition spd="slow" advTm="144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 9. Až k úsečce AB a kružnici c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34" y="1484784"/>
            <a:ext cx="7900416" cy="59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681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4"/>
    </mc:Choice>
    <mc:Fallback xmlns="">
      <p:transition spd="slow" advTm="214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1784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10. Sestrojte trojúhelník s bodem D mimo kružnici c.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20000" cy="59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154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"/>
    </mc:Choice>
    <mc:Fallback xmlns="">
      <p:transition spd="slow" advTm="229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500" dirty="0" smtClean="0"/>
              <a:t>11. Vyznačte úhel ADB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00416" cy="59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910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"/>
    </mc:Choice>
    <mc:Fallback xmlns="">
      <p:transition spd="slow" advTm="184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11149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12. Hodnotu úhlu přesuňte trochu mimo, tak aby byla vidět i při pohybu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00416" cy="59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nahoru 3"/>
          <p:cNvSpPr/>
          <p:nvPr/>
        </p:nvSpPr>
        <p:spPr>
          <a:xfrm>
            <a:off x="3077642" y="3468675"/>
            <a:ext cx="242316" cy="360040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976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"/>
    </mc:Choice>
    <mc:Fallback xmlns="">
      <p:transition spd="slow" advTm="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6.10546E-7 L -0.0309 -0.042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" y="-21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13. Nyní pohybujte bodem 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00416" cy="59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441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"/>
    </mc:Choice>
    <mc:Fallback xmlns="">
      <p:transition spd="slow" advTm="213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14. Vně kružnice je úhel ostrý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00416" cy="59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503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"/>
    </mc:Choice>
    <mc:Fallback xmlns="">
      <p:transition spd="slow" advTm="195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15. Na kružnici pravý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" y="1481867"/>
            <a:ext cx="7900416" cy="59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8811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"/>
    </mc:Choice>
    <mc:Fallback xmlns="">
      <p:transition spd="slow" advTm="199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16. Uvnitř kružnice </a:t>
            </a:r>
            <a:r>
              <a:rPr lang="cs-CZ" sz="4400" dirty="0"/>
              <a:t>je </a:t>
            </a:r>
            <a:r>
              <a:rPr lang="cs-CZ" sz="4400" dirty="0" smtClean="0"/>
              <a:t>tupý úhel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7920000" cy="59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132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"/>
    </mc:Choice>
    <mc:Fallback xmlns="">
      <p:transition spd="slow" advTm="201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Sestrojeno v programu </a:t>
            </a:r>
            <a:r>
              <a:rPr lang="cs-CZ" dirty="0" err="1" smtClean="0"/>
              <a:t>GeoGebra</a:t>
            </a:r>
            <a:r>
              <a:rPr lang="cs-CZ" dirty="0" smtClean="0"/>
              <a:t> verze 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882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114</TotalTime>
  <Words>279</Words>
  <Application>Microsoft Office PowerPoint</Application>
  <PresentationFormat>Předvádění na obrazovce (4:3)</PresentationFormat>
  <Paragraphs>41</Paragraphs>
  <Slides>19</Slides>
  <Notes>19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 </vt:lpstr>
      <vt:lpstr>Thaletova kružnice s programem GeoGebra</vt:lpstr>
      <vt:lpstr>1. Sestroj úsečku AB</vt:lpstr>
      <vt:lpstr>2. Najdi její střed C </vt:lpstr>
      <vt:lpstr>3. Kolem úsečky pak opiš kružnici</vt:lpstr>
      <vt:lpstr>4. Kliknutím na čtvereček „mnohoúhelník“, sestroj trojúhelník ABD s bodem D na kružnici c. Postupně klikni na bod A,B,D a znovu A.</vt:lpstr>
      <vt:lpstr>5.Označ úhel A,D,B</vt:lpstr>
      <vt:lpstr>6. Pro zobrazení velikosti úhlu klikněte pravým tlačítkem myši na úhel. Vyberte vlastnosti. Zvolte záložku „základní“ a v kolonce zobrazit popis nastavte „Hodnota“. Zavřete okno.</vt:lpstr>
      <vt:lpstr>7. Klikni na ukazovátko a pomocí myši pohybuj bodem D.</vt:lpstr>
      <vt:lpstr>8. Až se ujistíte, že vždy je úhel při vrcholu D pravý, vraťte se o pár kroků zpět.</vt:lpstr>
      <vt:lpstr> 9. Až k úsečce AB a kružnici c</vt:lpstr>
      <vt:lpstr>10. Sestrojte trojúhelník s bodem D mimo kružnici c.</vt:lpstr>
      <vt:lpstr>11. Vyznačte úhel ADB</vt:lpstr>
      <vt:lpstr>12. Hodnotu úhlu přesuňte trochu mimo, tak aby byla vidět i při pohybu</vt:lpstr>
      <vt:lpstr>13. Nyní pohybujte bodem D</vt:lpstr>
      <vt:lpstr>14. Vně kružnice je úhel ostrý</vt:lpstr>
      <vt:lpstr>15. Na kružnici pravý</vt:lpstr>
      <vt:lpstr>16. Uvnitř kružnice je tupý úhel</vt:lpstr>
      <vt:lpstr>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</dc:creator>
  <cp:lastModifiedBy>m</cp:lastModifiedBy>
  <cp:revision>11</cp:revision>
  <dcterms:created xsi:type="dcterms:W3CDTF">2012-08-25T07:41:08Z</dcterms:created>
  <dcterms:modified xsi:type="dcterms:W3CDTF">2012-08-25T18:19:55Z</dcterms:modified>
</cp:coreProperties>
</file>