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7" r:id="rId7"/>
    <p:sldId id="268" r:id="rId8"/>
    <p:sldId id="263" r:id="rId9"/>
    <p:sldId id="264" r:id="rId10"/>
    <p:sldId id="265" r:id="rId11"/>
    <p:sldId id="266" r:id="rId12"/>
    <p:sldId id="272" r:id="rId13"/>
    <p:sldId id="275" r:id="rId14"/>
    <p:sldId id="276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NÁZEV:VY_52_INOVACE_02_Přírodopis 9. ročník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</a:t>
          </a:r>
          <a:r>
            <a:rPr lang="cs-CZ" sz="2000" dirty="0" smtClean="0"/>
            <a:t>Benešov, </a:t>
          </a:r>
          <a:r>
            <a:rPr lang="cs-CZ" sz="200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Šimečková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</a:t>
          </a:r>
          <a:r>
            <a:rPr lang="cs-CZ" sz="2000" dirty="0" smtClean="0"/>
            <a:t>: Sulfidy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423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</a:t>
          </a:r>
          <a:r>
            <a:rPr lang="cs-CZ" sz="2000" kern="1200" dirty="0" smtClean="0"/>
            <a:t>Benešov, </a:t>
          </a:r>
          <a:r>
            <a:rPr lang="cs-CZ" sz="2000" kern="1200" smtClean="0"/>
            <a:t>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Šimečková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46368" y="805767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NÁZEV:VY_52_INOVACE_02_Přírodopis 9. ročník </a:t>
          </a:r>
          <a:endParaRPr lang="cs-CZ" sz="2000" kern="1200" dirty="0"/>
        </a:p>
      </dsp:txBody>
      <dsp:txXfrm>
        <a:off x="1246368" y="805767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</a:t>
          </a:r>
          <a:r>
            <a:rPr lang="cs-CZ" sz="2000" kern="1200" dirty="0" smtClean="0"/>
            <a:t>: Sulfidy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yrit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Chalkopyrit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Galenit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Galenit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falerit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http://cs.wikipedia.org/wiki/Pyrit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http://cs.wikipedia.org/wiki/Chalkopyrit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http://cs.wikipedia.org/wiki/Galenit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http://cs.wikipedia.org/wiki/Galenit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http://cs.wikipedia.org/wiki/Sfalerit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 dirty="0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7935148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seznamuje žáky s významnými sulfidy </a:t>
            </a:r>
          </a:p>
          <a:p>
            <a:r>
              <a:rPr lang="cs-CZ" dirty="0" smtClean="0"/>
              <a:t>Na konci prezentace jsou 3 otázky, na které žáci odpoví, aby si zopakovali učivo.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Sulfidy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Sloučeniny síry a kovu</a:t>
            </a:r>
          </a:p>
          <a:p>
            <a:r>
              <a:rPr lang="cs-CZ" dirty="0" smtClean="0"/>
              <a:t>V zemské kůře tvoří rudné žíly</a:t>
            </a:r>
          </a:p>
          <a:p>
            <a:r>
              <a:rPr lang="cs-CZ" dirty="0" smtClean="0"/>
              <a:t>Vznikají krystalizací</a:t>
            </a:r>
          </a:p>
          <a:p>
            <a:r>
              <a:rPr lang="cs-CZ" dirty="0" smtClean="0"/>
              <a:t>Získávají se z nich průmyslově významné kovy</a:t>
            </a:r>
          </a:p>
          <a:p>
            <a:r>
              <a:rPr lang="cs-CZ" dirty="0" smtClean="0"/>
              <a:t>Významní zástupci: pyrit, galenit, chalkopyrit, sfalerit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75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Pyrit FeS</a:t>
            </a:r>
            <a:r>
              <a:rPr lang="cs-CZ" baseline="-25000" dirty="0" smtClean="0"/>
              <a:t>2</a:t>
            </a:r>
            <a:endParaRPr lang="cs-CZ" baseline="-2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Disulfid železnatý</a:t>
            </a:r>
          </a:p>
          <a:p>
            <a:r>
              <a:rPr lang="cs-CZ" dirty="0" smtClean="0"/>
              <a:t>Vlastnosti: kovový vzhled, silný lesk, žlutá barva, drobné krychle</a:t>
            </a:r>
          </a:p>
          <a:p>
            <a:r>
              <a:rPr lang="cs-CZ" dirty="0" smtClean="0"/>
              <a:t>„kočičí zlato“</a:t>
            </a:r>
          </a:p>
          <a:p>
            <a:r>
              <a:rPr lang="cs-CZ" dirty="0" smtClean="0"/>
              <a:t>Použití: zdroj železa, výroba kyseliny sírové</a:t>
            </a:r>
          </a:p>
          <a:p>
            <a:r>
              <a:rPr lang="cs-CZ" dirty="0" smtClean="0"/>
              <a:t>Výskyt v ČR: Příbram, Kutná Hora, Zlaté hory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Pyrit FeS</a:t>
            </a:r>
            <a:r>
              <a:rPr lang="cs-CZ" baseline="-25000" dirty="0" smtClean="0"/>
              <a:t>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Soubor:Pyriteespag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458458"/>
            <a:ext cx="5715040" cy="539954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020272" y="558924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Chalkopyrit CuFeS</a:t>
            </a:r>
            <a:r>
              <a:rPr lang="cs-CZ" baseline="-25000" dirty="0" smtClean="0"/>
              <a:t>2</a:t>
            </a:r>
            <a:endParaRPr lang="cs-CZ" baseline="-2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Sulfid </a:t>
            </a:r>
            <a:r>
              <a:rPr lang="cs-CZ" dirty="0" err="1" smtClean="0"/>
              <a:t>měďnato</a:t>
            </a:r>
            <a:r>
              <a:rPr lang="cs-CZ" dirty="0" smtClean="0"/>
              <a:t>-železitý</a:t>
            </a:r>
          </a:p>
          <a:p>
            <a:r>
              <a:rPr lang="cs-CZ" dirty="0" smtClean="0"/>
              <a:t>Vlastnosti: zlatožlutá barva, silný lesk</a:t>
            </a:r>
          </a:p>
          <a:p>
            <a:r>
              <a:rPr lang="cs-CZ" dirty="0" smtClean="0"/>
              <a:t>Významná ruda mědi</a:t>
            </a:r>
          </a:p>
          <a:p>
            <a:r>
              <a:rPr lang="cs-CZ" dirty="0" smtClean="0">
                <a:cs typeface="Arial" charset="0"/>
              </a:rPr>
              <a:t>Výskyt v ČR: Krušné hory, Zlaté hory, Příbram</a:t>
            </a:r>
            <a:endParaRPr lang="el-GR" dirty="0" smtClean="0">
              <a:cs typeface="Arial" charset="0"/>
            </a:endParaRP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Chalkopyrit CuFeS</a:t>
            </a:r>
            <a:r>
              <a:rPr lang="cs-CZ" baseline="-25000" dirty="0" smtClean="0"/>
              <a:t>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8674" name="Picture 2" descr="Soubor:Chalcopyrite angleter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500174"/>
            <a:ext cx="6219820" cy="5126225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668344" y="55892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Galenit </a:t>
            </a:r>
            <a:r>
              <a:rPr lang="cs-CZ" dirty="0" err="1" smtClean="0"/>
              <a:t>PbS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Sulfid olovnatý</a:t>
            </a:r>
          </a:p>
          <a:p>
            <a:r>
              <a:rPr lang="cs-CZ" dirty="0" smtClean="0"/>
              <a:t>Vlastnosti: šedý, kovově lesklý, krystaly ve tvaru krychle</a:t>
            </a:r>
          </a:p>
          <a:p>
            <a:r>
              <a:rPr lang="cs-CZ" dirty="0" smtClean="0"/>
              <a:t>Nejvýznamnější olověná ruda</a:t>
            </a:r>
          </a:p>
          <a:p>
            <a:r>
              <a:rPr lang="cs-CZ" dirty="0" smtClean="0"/>
              <a:t>Použití: zdroj olova</a:t>
            </a:r>
          </a:p>
          <a:p>
            <a:r>
              <a:rPr lang="cs-CZ" dirty="0" smtClean="0"/>
              <a:t>Výskyt v ČR: Příbram, Kutná Hora, Zlaté Hory, Stříbro, Harrachov</a:t>
            </a:r>
          </a:p>
          <a:p>
            <a:r>
              <a:rPr lang="cs-CZ" dirty="0" smtClean="0"/>
              <a:t>Výskyt ve světě: Polsko, Německo, Austrálie, Kanada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Galenit </a:t>
            </a:r>
            <a:r>
              <a:rPr lang="cs-CZ" dirty="0" err="1" smtClean="0"/>
              <a:t>PbS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3554" name="Picture 2" descr="GalenaFromKans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357298"/>
            <a:ext cx="5357850" cy="535785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164288" y="54452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Galenit </a:t>
            </a:r>
            <a:r>
              <a:rPr lang="cs-CZ" dirty="0" err="1" smtClean="0"/>
              <a:t>PbS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2532" name="Picture 4" descr="http://upload.wikimedia.org/wikipedia/commons/thumb/5/5a/Galenit_1.jpg/300px-Galenit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143248"/>
            <a:ext cx="4427904" cy="3424247"/>
          </a:xfrm>
          <a:prstGeom prst="rect">
            <a:avLst/>
          </a:prstGeom>
          <a:noFill/>
        </p:spPr>
      </p:pic>
      <p:pic>
        <p:nvPicPr>
          <p:cNvPr id="22534" name="Picture 6" descr="http://upload.wikimedia.org/wikipedia/commons/thumb/e/e7/Galenit_4.jpg/300px-Galenit_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285728"/>
            <a:ext cx="4620255" cy="355759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100392" y="4149080"/>
            <a:ext cx="87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8024" y="630932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Sfalerit </a:t>
            </a:r>
            <a:r>
              <a:rPr lang="cs-CZ" dirty="0" err="1" smtClean="0"/>
              <a:t>ZnS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Sulfid zinečnatý</a:t>
            </a:r>
          </a:p>
          <a:p>
            <a:r>
              <a:rPr lang="cs-CZ" dirty="0" smtClean="0"/>
              <a:t>Vlastnosti: hnědočerná barva </a:t>
            </a:r>
          </a:p>
          <a:p>
            <a:r>
              <a:rPr lang="cs-CZ" dirty="0" smtClean="0"/>
              <a:t>Ruda zinku</a:t>
            </a:r>
          </a:p>
          <a:p>
            <a:r>
              <a:rPr lang="cs-CZ" dirty="0" smtClean="0"/>
              <a:t>Výskyt: </a:t>
            </a:r>
            <a:r>
              <a:rPr lang="cs-CZ" dirty="0" smtClean="0">
                <a:cs typeface="Arial" charset="0"/>
              </a:rPr>
              <a:t>Stříbro, Kutná Hora, Příbram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Sfalerit </a:t>
            </a:r>
            <a:r>
              <a:rPr lang="cs-CZ" dirty="0" err="1" smtClean="0"/>
              <a:t>ZnS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3794" name="Picture 2" descr="Soubor:Sfaleryt, Rumun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7672" y="1500173"/>
            <a:ext cx="6834724" cy="512078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812360" y="630932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1) Která ruda je zdrojem olova?</a:t>
            </a:r>
          </a:p>
          <a:p>
            <a:r>
              <a:rPr lang="cs-CZ" dirty="0" smtClean="0"/>
              <a:t>2) Která ruda je zdrojem zinku?</a:t>
            </a:r>
          </a:p>
          <a:p>
            <a:r>
              <a:rPr lang="cs-CZ" dirty="0" smtClean="0"/>
              <a:t>3) Který nerost připomíná zlato?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</a:t>
            </a:r>
            <a:r>
              <a:rPr lang="cs-CZ" dirty="0"/>
              <a:t>) Galenit</a:t>
            </a:r>
          </a:p>
          <a:p>
            <a:r>
              <a:rPr lang="cs-CZ" dirty="0"/>
              <a:t>2) Sfalerit</a:t>
            </a:r>
          </a:p>
          <a:p>
            <a:r>
              <a:rPr lang="cs-CZ" dirty="0"/>
              <a:t>3) Pyrit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1904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556792"/>
            <a:ext cx="8514528" cy="5301208"/>
          </a:xfrm>
        </p:spPr>
        <p:txBody>
          <a:bodyPr>
            <a:normAutofit fontScale="47500" lnSpcReduction="20000"/>
          </a:bodyPr>
          <a:lstStyle/>
          <a:p>
            <a:r>
              <a:rPr lang="cs-CZ" dirty="0" smtClean="0"/>
              <a:t>Text:</a:t>
            </a:r>
          </a:p>
          <a:p>
            <a:r>
              <a:rPr lang="cs-CZ" dirty="0"/>
              <a:t>ZAPLETAL, Jan, et al. </a:t>
            </a:r>
            <a:r>
              <a:rPr lang="cs-CZ" i="1" dirty="0"/>
              <a:t>Přírodopis 9</a:t>
            </a:r>
            <a:r>
              <a:rPr lang="cs-CZ" dirty="0"/>
              <a:t>. Olomouc : </a:t>
            </a:r>
            <a:r>
              <a:rPr lang="cs-CZ" dirty="0" err="1"/>
              <a:t>Prodos</a:t>
            </a:r>
            <a:r>
              <a:rPr lang="cs-CZ" dirty="0"/>
              <a:t>, 2000. 95 s. ISBN 80-7230-069-5</a:t>
            </a:r>
            <a:r>
              <a:rPr lang="cs-CZ" dirty="0" smtClean="0"/>
              <a:t>.</a:t>
            </a:r>
          </a:p>
          <a:p>
            <a:r>
              <a:rPr lang="cs-CZ" dirty="0"/>
              <a:t>ŠVECOVÁ, Milada; MAŤEJKA, Dobroslav. </a:t>
            </a:r>
            <a:r>
              <a:rPr lang="cs-CZ" i="1" dirty="0"/>
              <a:t>Přírodopis 9</a:t>
            </a:r>
            <a:r>
              <a:rPr lang="cs-CZ" dirty="0"/>
              <a:t>. Plzeň : Fraus, 2007. 128 s. ISBN 978-80-7238-587-4.</a:t>
            </a:r>
          </a:p>
          <a:p>
            <a:endParaRPr lang="cs-CZ" dirty="0" smtClean="0"/>
          </a:p>
          <a:p>
            <a:r>
              <a:rPr lang="cs-CZ" dirty="0" smtClean="0"/>
              <a:t>Obrázky:</a:t>
            </a:r>
          </a:p>
          <a:p>
            <a:r>
              <a:rPr lang="cs-CZ" dirty="0" smtClean="0"/>
              <a:t>Obr.1: </a:t>
            </a:r>
            <a:r>
              <a:rPr lang="cs-CZ" dirty="0"/>
              <a:t>Pyrit.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23.6. 2005, last </a:t>
            </a:r>
            <a:r>
              <a:rPr lang="cs-CZ" dirty="0" err="1"/>
              <a:t>modified</a:t>
            </a:r>
            <a:r>
              <a:rPr lang="cs-CZ" dirty="0"/>
              <a:t> on 18.11. 2011 [cit. </a:t>
            </a:r>
            <a:r>
              <a:rPr lang="cs-CZ" dirty="0" smtClean="0"/>
              <a:t>2011-10-21</a:t>
            </a:r>
            <a:r>
              <a:rPr lang="cs-CZ" dirty="0"/>
              <a:t>]. Dostupné z WWW: &lt;http://cs.wikipedia.org/wiki/Pyrit&gt;.</a:t>
            </a:r>
            <a:endParaRPr lang="cs-CZ" dirty="0" smtClean="0"/>
          </a:p>
          <a:p>
            <a:r>
              <a:rPr lang="cs-CZ" dirty="0" smtClean="0"/>
              <a:t>Obr.2: chalkopyrit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7.3. 2007, last </a:t>
            </a:r>
            <a:r>
              <a:rPr lang="cs-CZ" dirty="0" err="1"/>
              <a:t>modified</a:t>
            </a:r>
            <a:r>
              <a:rPr lang="cs-CZ" dirty="0"/>
              <a:t> on 17.11. 2011 [cit. </a:t>
            </a:r>
            <a:r>
              <a:rPr lang="cs-CZ" dirty="0" smtClean="0"/>
              <a:t>2011-10-21</a:t>
            </a:r>
            <a:r>
              <a:rPr lang="cs-CZ" dirty="0"/>
              <a:t>]. Dostupné z WWW: &lt;http://cs.wikipedia.org/wiki/Chalkopyrit&gt;.</a:t>
            </a:r>
          </a:p>
          <a:p>
            <a:r>
              <a:rPr lang="cs-CZ" dirty="0" smtClean="0"/>
              <a:t>Obr.3: </a:t>
            </a:r>
            <a:r>
              <a:rPr lang="en-US" dirty="0" err="1"/>
              <a:t>Galenit</a:t>
            </a:r>
            <a:r>
              <a:rPr lang="en-US" dirty="0"/>
              <a:t>. In </a:t>
            </a:r>
            <a:r>
              <a:rPr lang="en-US" i="1" dirty="0"/>
              <a:t>Wikipedia : the free encyclopedia</a:t>
            </a:r>
            <a:r>
              <a:rPr lang="en-US" dirty="0"/>
              <a:t> [online]. St. Petersburg (Florida) : Wikipedia Foundation, 19.2. 2006, last modified on 18.8. 2011 [cit. </a:t>
            </a:r>
            <a:r>
              <a:rPr lang="en-US" dirty="0" smtClean="0"/>
              <a:t>2011-1</a:t>
            </a:r>
            <a:r>
              <a:rPr lang="cs-CZ" dirty="0" smtClean="0"/>
              <a:t>0</a:t>
            </a:r>
            <a:r>
              <a:rPr lang="en-US" dirty="0" smtClean="0"/>
              <a:t>-21</a:t>
            </a:r>
            <a:r>
              <a:rPr lang="en-US" dirty="0"/>
              <a:t>]. </a:t>
            </a:r>
            <a:r>
              <a:rPr lang="en-US" dirty="0" err="1"/>
              <a:t>Dostupné</a:t>
            </a:r>
            <a:r>
              <a:rPr lang="en-US" dirty="0"/>
              <a:t> z WWW: &lt;http://cs.wikipedia.org/wiki/Galenit&gt;.</a:t>
            </a:r>
            <a:endParaRPr lang="cs-CZ" dirty="0"/>
          </a:p>
          <a:p>
            <a:r>
              <a:rPr lang="cs-CZ" dirty="0" smtClean="0"/>
              <a:t>Obr.4: </a:t>
            </a:r>
            <a:r>
              <a:rPr lang="en-US" dirty="0" err="1"/>
              <a:t>Galenit</a:t>
            </a:r>
            <a:r>
              <a:rPr lang="en-US" dirty="0"/>
              <a:t>. In </a:t>
            </a:r>
            <a:r>
              <a:rPr lang="en-US" i="1" dirty="0"/>
              <a:t>Wikipedia : the free encyclopedia</a:t>
            </a:r>
            <a:r>
              <a:rPr lang="en-US" dirty="0"/>
              <a:t> [online]. St. Petersburg (Florida) : Wikipedia Foundation, 19.2. 2006, last modified on 18.8. 2011 [cit. 2011-1</a:t>
            </a:r>
            <a:r>
              <a:rPr lang="cs-CZ" dirty="0"/>
              <a:t>0</a:t>
            </a:r>
            <a:r>
              <a:rPr lang="en-US" dirty="0"/>
              <a:t>-21]. </a:t>
            </a:r>
            <a:r>
              <a:rPr lang="en-US" dirty="0" err="1"/>
              <a:t>Dostupné</a:t>
            </a:r>
            <a:r>
              <a:rPr lang="en-US" dirty="0"/>
              <a:t> z WWW: &lt;http://cs.wikipedia.org/wiki/Galenit</a:t>
            </a:r>
            <a:r>
              <a:rPr lang="en-US" dirty="0" smtClean="0"/>
              <a:t>&gt;.</a:t>
            </a:r>
            <a:endParaRPr lang="cs-CZ" dirty="0" smtClean="0"/>
          </a:p>
          <a:p>
            <a:r>
              <a:rPr lang="cs-CZ" dirty="0" smtClean="0"/>
              <a:t>Obr.5: </a:t>
            </a:r>
            <a:r>
              <a:rPr lang="en-US" dirty="0" err="1"/>
              <a:t>Galenit</a:t>
            </a:r>
            <a:r>
              <a:rPr lang="en-US" dirty="0"/>
              <a:t>. In </a:t>
            </a:r>
            <a:r>
              <a:rPr lang="en-US" i="1" dirty="0"/>
              <a:t>Wikipedia : the free encyclopedia</a:t>
            </a:r>
            <a:r>
              <a:rPr lang="en-US" dirty="0"/>
              <a:t> [online]. St. Petersburg (Florida) : Wikipedia Foundation, 19.2. 2006, last modified on 18.8. 2011 [cit. 2011-1</a:t>
            </a:r>
            <a:r>
              <a:rPr lang="cs-CZ" dirty="0"/>
              <a:t>0</a:t>
            </a:r>
            <a:r>
              <a:rPr lang="en-US" dirty="0"/>
              <a:t>-21]. </a:t>
            </a:r>
            <a:r>
              <a:rPr lang="en-US" dirty="0" err="1"/>
              <a:t>Dostupné</a:t>
            </a:r>
            <a:r>
              <a:rPr lang="en-US" dirty="0"/>
              <a:t> z WWW: &lt;http://cs.wikipedia.org/wiki/Galenit</a:t>
            </a:r>
            <a:r>
              <a:rPr lang="en-US" dirty="0" smtClean="0"/>
              <a:t>&gt;.</a:t>
            </a:r>
            <a:endParaRPr lang="cs-CZ" dirty="0"/>
          </a:p>
          <a:p>
            <a:r>
              <a:rPr lang="cs-CZ" dirty="0" smtClean="0"/>
              <a:t>Obr.6: </a:t>
            </a:r>
            <a:r>
              <a:rPr lang="cs-CZ" dirty="0"/>
              <a:t>Sfalerit.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2.1. 2007, last </a:t>
            </a:r>
            <a:r>
              <a:rPr lang="cs-CZ" dirty="0" err="1"/>
              <a:t>modified</a:t>
            </a:r>
            <a:r>
              <a:rPr lang="cs-CZ" dirty="0"/>
              <a:t> on 27.10. 2011 [cit. </a:t>
            </a:r>
            <a:r>
              <a:rPr lang="cs-CZ" dirty="0" smtClean="0"/>
              <a:t>2011-10-21</a:t>
            </a:r>
            <a:r>
              <a:rPr lang="cs-CZ" dirty="0"/>
              <a:t>]. Dostupné z WWW: &lt;http://cs.wikipedia.org/wiki/Sfalerit&gt;.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424</TotalTime>
  <Words>290</Words>
  <Application>Microsoft Office PowerPoint</Application>
  <PresentationFormat>Předvádění na obrazovce (4:3)</PresentationFormat>
  <Paragraphs>78</Paragraphs>
  <Slides>15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Medián</vt:lpstr>
      <vt:lpstr>Prezentace aplikace PowerPoint</vt:lpstr>
      <vt:lpstr>Anotace</vt:lpstr>
      <vt:lpstr>Sulfidy</vt:lpstr>
      <vt:lpstr>Pyrit FeS2</vt:lpstr>
      <vt:lpstr>Pyrit FeS2</vt:lpstr>
      <vt:lpstr>Chalkopyrit CuFeS2</vt:lpstr>
      <vt:lpstr>Chalkopyrit CuFeS2</vt:lpstr>
      <vt:lpstr>Galenit PbS</vt:lpstr>
      <vt:lpstr>Galenit PbS</vt:lpstr>
      <vt:lpstr>Galenit PbS</vt:lpstr>
      <vt:lpstr>Sfalerit ZnS</vt:lpstr>
      <vt:lpstr>Sfalerit ZnS</vt:lpstr>
      <vt:lpstr>Otázky a úkoly</vt:lpstr>
      <vt:lpstr>Odpovědi</vt:lpstr>
      <vt:lpstr>Citace: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Silvie Šimečková</dc:creator>
  <cp:lastModifiedBy>08FB</cp:lastModifiedBy>
  <cp:revision>32</cp:revision>
  <dcterms:created xsi:type="dcterms:W3CDTF">2011-06-20T10:40:08Z</dcterms:created>
  <dcterms:modified xsi:type="dcterms:W3CDTF">2012-06-27T09:20:38Z</dcterms:modified>
</cp:coreProperties>
</file>