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9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2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NÁZEV:VY_52_INOVACE_04_Přírodopis 9. 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</a:t>
          </a:r>
          <a:r>
            <a:rPr lang="cs-CZ" sz="2000" dirty="0" smtClean="0"/>
            <a:t>Benešov, </a:t>
          </a:r>
          <a:r>
            <a:rPr lang="cs-CZ" sz="200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smtClean="0"/>
            <a:t>: Risk- nerosty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</a:t>
          </a:r>
          <a:r>
            <a:rPr lang="cs-CZ" sz="2000" kern="1200" dirty="0" smtClean="0"/>
            <a:t>Benešov, </a:t>
          </a:r>
          <a:r>
            <a:rPr lang="cs-CZ" sz="2000" kern="1200" smtClean="0"/>
            <a:t>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NÁZEV:VY_52_INOVACE_04_Přírodopis 9. 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smtClean="0"/>
            <a:t>: Risk- nerosty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iamant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Zlato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af%C3%ADr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%C5%99i%C5%A1%C5%A5%C3%A1l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Op%C3%A1l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Gran%C3%A1t_(miner%C3%A1l)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http://cs.wikipedia.org/wiki/Diamant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http://cs.wikipedia.org/wiki/Zlato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http://cs.wikipedia.org/wiki/Saf%C3%ADr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http://cs.wikipedia.org/wiki/K%C5%99i%C5%A1%C5%A5%C3%A1l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http://cs.wikipedia.org/wiki/Op%C3%A1l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http://cs.wikipedia.org/wiki/Gran%C3%A1t_(miner%C3%A1l)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27.6.2012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2.xml"/><Relationship Id="rId18" Type="http://schemas.openxmlformats.org/officeDocument/2006/relationships/slide" Target="slide15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21.xml"/><Relationship Id="rId17" Type="http://schemas.openxmlformats.org/officeDocument/2006/relationships/slide" Target="slide14.xml"/><Relationship Id="rId2" Type="http://schemas.openxmlformats.org/officeDocument/2006/relationships/slide" Target="slide5.xml"/><Relationship Id="rId16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20.xml"/><Relationship Id="rId5" Type="http://schemas.openxmlformats.org/officeDocument/2006/relationships/slide" Target="slide9.xml"/><Relationship Id="rId15" Type="http://schemas.openxmlformats.org/officeDocument/2006/relationships/slide" Target="slide12.xml"/><Relationship Id="rId10" Type="http://schemas.openxmlformats.org/officeDocument/2006/relationships/slide" Target="slide19.xml"/><Relationship Id="rId19" Type="http://schemas.openxmlformats.org/officeDocument/2006/relationships/slide" Target="slide16.xml"/><Relationship Id="rId4" Type="http://schemas.openxmlformats.org/officeDocument/2006/relationships/slide" Target="slide7.xml"/><Relationship Id="rId9" Type="http://schemas.openxmlformats.org/officeDocument/2006/relationships/slide" Target="slide18.xml"/><Relationship Id="rId14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659461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cs-CZ" sz="3000" dirty="0" smtClean="0"/>
              <a:t>Hra Risk slouží k opakování učiva –nerosty</a:t>
            </a:r>
          </a:p>
          <a:p>
            <a:r>
              <a:rPr lang="cs-CZ" sz="3000" dirty="0" smtClean="0"/>
              <a:t>Pravidla: Žáci jsou rozděleni do 3 skupin, každá skupina si postupně vybírá otázky, pokud odpoví správně, získávají body. Vyhrává skupina s největším počtem bodů.</a:t>
            </a:r>
          </a:p>
          <a:p>
            <a:r>
              <a:rPr lang="cs-CZ" sz="3000" dirty="0" smtClean="0"/>
              <a:t>Po kliknutí na vybrané pole s body se zobrazí otázka, na kterou žáci odpoví, po odpovědi, učitel klikne na políčko odpověď a zobrazí se správná odpověď na otázku. Na hrací pole s nabídkou otázek se učitel dostane kliknutím na šipku zpět.</a:t>
            </a:r>
          </a:p>
          <a:p>
            <a:r>
              <a:rPr lang="cs-CZ" sz="3000" dirty="0" smtClean="0"/>
              <a:t>Pole s body, které už bylo vybráno se zbarví fialově.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5000" dirty="0" smtClean="0">
                <a:latin typeface="Times New Roman" pitchFamily="18" charset="0"/>
                <a:cs typeface="Times New Roman" pitchFamily="18" charset="0"/>
              </a:rPr>
              <a:t>Risk</a:t>
            </a:r>
            <a:endParaRPr lang="cs-CZ" sz="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28596" y="357166"/>
            <a:ext cx="264320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28596" y="2500306"/>
            <a:ext cx="2643206" cy="185738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28596" y="4714884"/>
            <a:ext cx="2643206" cy="1857388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0034" y="785794"/>
            <a:ext cx="2500330" cy="1071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cap="all" dirty="0" smtClean="0"/>
              <a:t>Vlastnosti nerostů</a:t>
            </a:r>
            <a:endParaRPr lang="cs-CZ" sz="3200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7158" y="2714620"/>
            <a:ext cx="26432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VÝZNAMNÉ NEROSTY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910" y="5143512"/>
            <a:ext cx="21431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cap="all" dirty="0" smtClean="0"/>
              <a:t>Poznej nerost</a:t>
            </a:r>
            <a:endParaRPr lang="cs-CZ" sz="3200" cap="all" dirty="0"/>
          </a:p>
        </p:txBody>
      </p:sp>
      <p:sp>
        <p:nvSpPr>
          <p:cNvPr id="10" name="Zaoblený obdélník 9">
            <a:hlinkClick r:id="rId2" action="ppaction://hlinksldjump"/>
          </p:cNvPr>
          <p:cNvSpPr/>
          <p:nvPr/>
        </p:nvSpPr>
        <p:spPr>
          <a:xfrm>
            <a:off x="3214678" y="493953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2" action="ppaction://hlinksldjump"/>
              </a:rPr>
              <a:t>1000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214678" y="1285860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3" action="ppaction://hlinksldjump"/>
              </a:rPr>
              <a:t>1000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143504" y="500042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4" action="ppaction://hlinksldjump"/>
              </a:rPr>
              <a:t>2000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5" name="Zaoblený obdélník 14">
            <a:hlinkClick r:id="rId5" action="ppaction://hlinksldjump"/>
          </p:cNvPr>
          <p:cNvSpPr/>
          <p:nvPr/>
        </p:nvSpPr>
        <p:spPr>
          <a:xfrm>
            <a:off x="7143768" y="500042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5" action="ppaction://hlinksldjump"/>
              </a:rPr>
              <a:t>3000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6" name="Zaoblený obdélník 15">
            <a:hlinkClick r:id="rId6" action="ppaction://hlinksldjump"/>
          </p:cNvPr>
          <p:cNvSpPr/>
          <p:nvPr/>
        </p:nvSpPr>
        <p:spPr>
          <a:xfrm>
            <a:off x="5143504" y="1285860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6" action="ppaction://hlinksldjump"/>
              </a:rPr>
              <a:t>2000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143768" y="1285860"/>
            <a:ext cx="1785950" cy="7143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7" action="ppaction://hlinksldjump"/>
              </a:rPr>
              <a:t>3000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214678" y="2643182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8" action="ppaction://hlinksldjump"/>
              </a:rPr>
              <a:t>1000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214678" y="3429000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9" action="ppaction://hlinksldjump"/>
              </a:rPr>
              <a:t>1000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143504" y="2643182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0" action="ppaction://hlinksldjump"/>
              </a:rPr>
              <a:t>2000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143504" y="3429000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1" action="ppaction://hlinksldjump"/>
              </a:rPr>
              <a:t>2000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143768" y="2643182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2" action="ppaction://hlinksldjump"/>
              </a:rPr>
              <a:t>3000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143768" y="3429000"/>
            <a:ext cx="1785950" cy="7143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3" action="ppaction://hlinksldjump"/>
              </a:rPr>
              <a:t>3000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214678" y="4857760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4" action="ppaction://hlinksldjump"/>
              </a:rPr>
              <a:t>1000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214678" y="5643578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5" action="ppaction://hlinksldjump"/>
              </a:rPr>
              <a:t>1000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5143504" y="4857760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6" action="ppaction://hlinksldjump"/>
              </a:rPr>
              <a:t>2000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143504" y="5643578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7" action="ppaction://hlinksldjump"/>
              </a:rPr>
              <a:t>2000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8" name="Zaoblený obdélník 27">
            <a:hlinkClick r:id="rId12" action="ppaction://hlinksldjump"/>
          </p:cNvPr>
          <p:cNvSpPr/>
          <p:nvPr/>
        </p:nvSpPr>
        <p:spPr>
          <a:xfrm>
            <a:off x="7143768" y="4857760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8" action="ppaction://hlinksldjump"/>
              </a:rPr>
              <a:t>3000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7143768" y="5643578"/>
            <a:ext cx="1785950" cy="7143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9" action="ppaction://hlinksldjump"/>
              </a:rPr>
              <a:t>3000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Jak se vypočítá hustota?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9600" dirty="0" smtClean="0"/>
              <a:t>ρ</a:t>
            </a:r>
            <a:r>
              <a:rPr lang="cs-CZ" sz="9600" dirty="0" smtClean="0"/>
              <a:t> = m/V</a:t>
            </a:r>
            <a:endParaRPr lang="cs-CZ" sz="9600" dirty="0"/>
          </a:p>
        </p:txBody>
      </p:sp>
      <p:sp>
        <p:nvSpPr>
          <p:cNvPr id="8" name="Šipka doprava 7"/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Jak rozdělujeme nerosty podle propustnosti světla?</a:t>
            </a:r>
            <a:endParaRPr lang="cs-CZ" sz="48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Průhledné (čiré) minerály</a:t>
            </a:r>
          </a:p>
          <a:p>
            <a:r>
              <a:rPr lang="cs-CZ" sz="4800" dirty="0" smtClean="0"/>
              <a:t>Průsvitné minerály</a:t>
            </a:r>
          </a:p>
          <a:p>
            <a:r>
              <a:rPr lang="cs-CZ" sz="4800" dirty="0" smtClean="0"/>
              <a:t>Neprůhledné minerály</a:t>
            </a:r>
            <a:endParaRPr lang="cs-CZ" sz="4800" dirty="0"/>
          </a:p>
        </p:txBody>
      </p:sp>
      <p:sp>
        <p:nvSpPr>
          <p:cNvPr id="7" name="Šipka doprava 6"/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Co je to vryp?</a:t>
            </a:r>
            <a:endParaRPr lang="cs-CZ" sz="4800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Barevná stopa, kterou zanechá minerál po otření o porcelánovou destičku</a:t>
            </a:r>
            <a:endParaRPr lang="cs-CZ" sz="4800" dirty="0"/>
          </a:p>
        </p:txBody>
      </p:sp>
      <p:sp>
        <p:nvSpPr>
          <p:cNvPr id="5" name="Šipka doprava 4"/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Vyjmenuj nerosty </a:t>
            </a:r>
            <a:r>
              <a:rPr lang="cs-CZ" sz="4800" b="1" dirty="0" err="1" smtClean="0"/>
              <a:t>Mohsovy</a:t>
            </a:r>
            <a:r>
              <a:rPr lang="cs-CZ" sz="4800" b="1" dirty="0" smtClean="0"/>
              <a:t> stupnice tvrdosti.</a:t>
            </a:r>
            <a:endParaRPr lang="cs-CZ" sz="4800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857496"/>
            <a:ext cx="70008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1.Mastek		6.Živec</a:t>
            </a:r>
          </a:p>
          <a:p>
            <a:r>
              <a:rPr lang="cs-CZ" sz="4800" dirty="0" smtClean="0"/>
              <a:t>2.Sůl kamenná	7.Křemen</a:t>
            </a:r>
          </a:p>
          <a:p>
            <a:r>
              <a:rPr lang="cs-CZ" sz="4800" dirty="0" smtClean="0"/>
              <a:t>3.Kalcit			8.Topaz</a:t>
            </a:r>
          </a:p>
          <a:p>
            <a:r>
              <a:rPr lang="cs-CZ" sz="4800" dirty="0" smtClean="0"/>
              <a:t>4.Fluorit		9.Korund</a:t>
            </a:r>
          </a:p>
          <a:p>
            <a:r>
              <a:rPr lang="cs-CZ" sz="4800" dirty="0" smtClean="0"/>
              <a:t>5.Apatit 		10.Diamant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Podle osního kříže urči o jakou krystalovou soustavu se jedná.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4643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Kosočtverečná </a:t>
            </a:r>
          </a:p>
          <a:p>
            <a:pPr algn="ctr"/>
            <a:r>
              <a:rPr lang="cs-CZ" sz="4800" dirty="0" smtClean="0"/>
              <a:t>soustava</a:t>
            </a:r>
            <a:endParaRPr lang="cs-CZ" sz="4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000240"/>
            <a:ext cx="267652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452320" y="4641470"/>
            <a:ext cx="867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Podle osního kříže urči o jakou krystalovou soustavu se jedná.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214554"/>
            <a:ext cx="26574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4643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Krychlová </a:t>
            </a:r>
          </a:p>
          <a:p>
            <a:pPr algn="ctr"/>
            <a:r>
              <a:rPr lang="cs-CZ" sz="4800" dirty="0" smtClean="0"/>
              <a:t>soustava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64288" y="42210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/>
              <a:t>Jak se jmenuje nerost na obrázku?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074" name="Picture 2" descr="Brillant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1529504"/>
            <a:ext cx="4572032" cy="383460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1472" y="3071810"/>
            <a:ext cx="4643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Diamant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00958" y="500063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se jmenuje nerost na obrázku?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1746" name="Picture 2" descr="Soubor:Or Venezuel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1142984"/>
            <a:ext cx="4100503" cy="429372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71472" y="3071810"/>
            <a:ext cx="3643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Zlato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00760" y="550070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se jmenuje nerost na obrázku?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0722" name="Picture 2" descr="http://upload.wikimedia.org/wikipedia/commons/thumb/6/6b/Sapphire_ring.jpg/220px-Sapphire_r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1643050"/>
            <a:ext cx="4757564" cy="37195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1472" y="307181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Safír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00760" y="550070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se jmenuje nerost na obrázku?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9698" name="Picture 2" descr="http://upload.wikimedia.org/wikipedia/commons/thumb/c/ce/Quartz_Br%C3%A9sil.jpg/220px-Quartz_Br%C3%A9si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8901" y="1428736"/>
            <a:ext cx="4635065" cy="393980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1472" y="307181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Křišťál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00760" y="550070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se jmenuje nerost na obrázku?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785926"/>
            <a:ext cx="5109585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571472" y="307181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Opál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00760" y="550070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se jmenuje nerost na obrázku?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7650" name="Picture 2" descr="Soubor:Granat, Madagask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19" y="1428736"/>
            <a:ext cx="5143504" cy="385762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1472" y="307181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Granát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00760" y="550070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Který nerost je nejvýznamnější olověná ruda?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Galenit</a:t>
            </a:r>
          </a:p>
          <a:p>
            <a:pPr algn="ctr"/>
            <a:r>
              <a:rPr lang="cs-CZ" sz="4800" dirty="0" err="1" smtClean="0"/>
              <a:t>PbS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Kterému nerostu se říká „kočičí zlato“?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Pyrit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Který nerost se používá jako brusný materiál -smirek?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Korund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Jak se nazývá tmavá slída a jak světlá slída?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Biotit</a:t>
            </a:r>
          </a:p>
          <a:p>
            <a:pPr algn="ctr"/>
            <a:r>
              <a:rPr lang="cs-CZ" sz="4800" dirty="0" smtClean="0"/>
              <a:t>Muskovit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Vyjmenuj alespoň 3 rudy železa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1472" y="3071810"/>
            <a:ext cx="61436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Magnetit</a:t>
            </a:r>
          </a:p>
          <a:p>
            <a:pPr algn="ctr"/>
            <a:r>
              <a:rPr lang="cs-CZ" sz="4800" dirty="0" smtClean="0"/>
              <a:t>Hematit (krevel)</a:t>
            </a:r>
          </a:p>
          <a:p>
            <a:pPr algn="ctr"/>
            <a:r>
              <a:rPr lang="cs-CZ" sz="4800" dirty="0" smtClean="0"/>
              <a:t>Limonit (hnědel)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Vyjmenuj odrůdy křemene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7072330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071810"/>
            <a:ext cx="30003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Křišťál</a:t>
            </a:r>
          </a:p>
          <a:p>
            <a:pPr algn="ctr"/>
            <a:r>
              <a:rPr lang="cs-CZ" sz="4800" dirty="0" smtClean="0"/>
              <a:t>Růženin</a:t>
            </a:r>
          </a:p>
          <a:p>
            <a:pPr algn="ctr"/>
            <a:r>
              <a:rPr lang="cs-CZ" sz="4800" dirty="0" smtClean="0"/>
              <a:t>Ametyst</a:t>
            </a:r>
          </a:p>
          <a:p>
            <a:pPr algn="ctr"/>
            <a:r>
              <a:rPr lang="cs-CZ" sz="4800" dirty="0" smtClean="0"/>
              <a:t>Záhněda</a:t>
            </a:r>
          </a:p>
          <a:p>
            <a:pPr algn="ctr"/>
            <a:r>
              <a:rPr lang="cs-CZ" sz="4800" dirty="0" smtClean="0"/>
              <a:t>Citrín 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66124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Text: Veškerý text, Obr.1 a Obr.2 jsou vytvořeny autorem materiálu  20.11. 2011.</a:t>
            </a:r>
            <a:endParaRPr lang="cs-CZ" dirty="0"/>
          </a:p>
          <a:p>
            <a:r>
              <a:rPr lang="cs-CZ" dirty="0" smtClean="0"/>
              <a:t>Obrázky:</a:t>
            </a:r>
          </a:p>
          <a:p>
            <a:r>
              <a:rPr lang="cs-CZ" dirty="0" smtClean="0"/>
              <a:t>Obr.3: Diamant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31.10. 2004, last </a:t>
            </a:r>
            <a:r>
              <a:rPr lang="cs-CZ" dirty="0" err="1"/>
              <a:t>modified</a:t>
            </a:r>
            <a:r>
              <a:rPr lang="cs-CZ" dirty="0"/>
              <a:t> on 15.11. 2011 [cit. </a:t>
            </a:r>
            <a:r>
              <a:rPr lang="cs-CZ" dirty="0" smtClean="0"/>
              <a:t>2011-11-20]. </a:t>
            </a:r>
            <a:r>
              <a:rPr lang="cs-CZ" dirty="0"/>
              <a:t>Dostupné z WWW: &lt;http://cs.wikipedia.org/wiki/Diamant&gt;.</a:t>
            </a:r>
            <a:endParaRPr lang="cs-CZ" dirty="0" smtClean="0"/>
          </a:p>
          <a:p>
            <a:r>
              <a:rPr lang="cs-CZ" dirty="0" smtClean="0"/>
              <a:t>Obr.4: Zlato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13.8. 2003, last </a:t>
            </a:r>
            <a:r>
              <a:rPr lang="cs-CZ" dirty="0" err="1"/>
              <a:t>modified</a:t>
            </a:r>
            <a:r>
              <a:rPr lang="cs-CZ" dirty="0"/>
              <a:t> on 10.11. 2011 [cit. </a:t>
            </a:r>
            <a:r>
              <a:rPr lang="cs-CZ" dirty="0" smtClean="0"/>
              <a:t>2011-11-20]. </a:t>
            </a:r>
            <a:r>
              <a:rPr lang="cs-CZ" dirty="0"/>
              <a:t>Dostupné z WWW: &lt;http://cs.wikipedia.org/wiki/Zlato&gt;.</a:t>
            </a:r>
          </a:p>
          <a:p>
            <a:r>
              <a:rPr lang="cs-CZ" dirty="0" smtClean="0"/>
              <a:t>Obr.5: </a:t>
            </a:r>
            <a:r>
              <a:rPr lang="cs-CZ" dirty="0" err="1" smtClean="0"/>
              <a:t>SafíDr</a:t>
            </a:r>
            <a:r>
              <a:rPr lang="cs-CZ" dirty="0"/>
              <a:t>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25.1. 2007, last </a:t>
            </a:r>
            <a:r>
              <a:rPr lang="cs-CZ" dirty="0" err="1"/>
              <a:t>modified</a:t>
            </a:r>
            <a:r>
              <a:rPr lang="cs-CZ" dirty="0"/>
              <a:t> on 26.10. 2011 [cit. </a:t>
            </a:r>
            <a:r>
              <a:rPr lang="cs-CZ" dirty="0" smtClean="0"/>
              <a:t>2011-11-20]. </a:t>
            </a:r>
            <a:r>
              <a:rPr lang="cs-CZ" dirty="0"/>
              <a:t>Dostupné z WWW: &lt;http://cs.wikipedia.org/wiki/Saf%C3%ADr&gt;.</a:t>
            </a:r>
          </a:p>
          <a:p>
            <a:r>
              <a:rPr lang="cs-CZ" dirty="0" smtClean="0"/>
              <a:t>Obr.6: </a:t>
            </a:r>
            <a:r>
              <a:rPr lang="en-US" dirty="0" smtClean="0"/>
              <a:t>K</a:t>
            </a:r>
            <a:r>
              <a:rPr lang="cs-CZ" dirty="0" err="1" smtClean="0"/>
              <a:t>řišťá</a:t>
            </a:r>
            <a:r>
              <a:rPr lang="en-US" dirty="0" smtClean="0"/>
              <a:t>l</a:t>
            </a:r>
            <a:r>
              <a:rPr lang="en-US" dirty="0"/>
              <a:t>. In </a:t>
            </a:r>
            <a:r>
              <a:rPr lang="en-US" i="1" dirty="0"/>
              <a:t>Wikipedia : the free encyclopedia</a:t>
            </a:r>
            <a:r>
              <a:rPr lang="en-US" dirty="0"/>
              <a:t>[online]. St. Petersburg (Florida) : Wikipedia Foundation, 9.2. 2010, last modified on 20.6. 2011 [cit. </a:t>
            </a:r>
            <a:r>
              <a:rPr lang="en-US" dirty="0" smtClean="0"/>
              <a:t>2011-11-2</a:t>
            </a:r>
            <a:r>
              <a:rPr lang="cs-CZ" dirty="0" smtClean="0"/>
              <a:t>0</a:t>
            </a:r>
            <a:r>
              <a:rPr lang="en-US" dirty="0" smtClean="0"/>
              <a:t>]. </a:t>
            </a:r>
            <a:r>
              <a:rPr lang="en-US" dirty="0" err="1"/>
              <a:t>Dostupné</a:t>
            </a:r>
            <a:r>
              <a:rPr lang="en-US" dirty="0"/>
              <a:t> z WWW: &lt;http://cs.wikipedia.org/wiki/K%C5%99i%C5%A1%C5%A5%C3%A1l&gt;.</a:t>
            </a:r>
            <a:endParaRPr lang="cs-CZ" dirty="0"/>
          </a:p>
          <a:p>
            <a:r>
              <a:rPr lang="cs-CZ" dirty="0" smtClean="0"/>
              <a:t>Obr.7: </a:t>
            </a:r>
            <a:r>
              <a:rPr lang="en-US" dirty="0" smtClean="0"/>
              <a:t>Op</a:t>
            </a:r>
            <a:r>
              <a:rPr lang="cs-CZ" dirty="0" smtClean="0"/>
              <a:t>á</a:t>
            </a:r>
            <a:r>
              <a:rPr lang="en-US" dirty="0" smtClean="0"/>
              <a:t>l</a:t>
            </a:r>
            <a:r>
              <a:rPr lang="en-US" dirty="0"/>
              <a:t>. In </a:t>
            </a:r>
            <a:r>
              <a:rPr lang="en-US" i="1" dirty="0"/>
              <a:t>Wikipedia : the free encyclopedia</a:t>
            </a:r>
            <a:r>
              <a:rPr lang="en-US" dirty="0"/>
              <a:t> [online]. St. Petersburg (Florida) : Wikipedia Foundation, 2.5. 2008, last modified on 5.9. 2011 [cit. </a:t>
            </a:r>
            <a:r>
              <a:rPr lang="en-US" dirty="0" smtClean="0"/>
              <a:t>2011-11-2</a:t>
            </a:r>
            <a:r>
              <a:rPr lang="cs-CZ" dirty="0" smtClean="0"/>
              <a:t>0</a:t>
            </a:r>
            <a:r>
              <a:rPr lang="en-US" dirty="0" smtClean="0"/>
              <a:t>]. </a:t>
            </a:r>
            <a:r>
              <a:rPr lang="en-US" dirty="0" err="1"/>
              <a:t>Dostupné</a:t>
            </a:r>
            <a:r>
              <a:rPr lang="en-US" dirty="0"/>
              <a:t> z WWW: &lt;http://cs.wikipedia.org/wiki/Op%C3%A1l&gt;.</a:t>
            </a:r>
            <a:endParaRPr lang="cs-CZ" dirty="0"/>
          </a:p>
          <a:p>
            <a:r>
              <a:rPr lang="cs-CZ" dirty="0" smtClean="0"/>
              <a:t>Obr.8: Granát </a:t>
            </a:r>
            <a:r>
              <a:rPr lang="cs-CZ" dirty="0"/>
              <a:t>(</a:t>
            </a:r>
            <a:r>
              <a:rPr lang="cs-CZ" dirty="0" smtClean="0"/>
              <a:t>minerál</a:t>
            </a:r>
            <a:r>
              <a:rPr lang="cs-CZ" dirty="0"/>
              <a:t>). In 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 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2.1. 2007, last </a:t>
            </a:r>
            <a:r>
              <a:rPr lang="cs-CZ" dirty="0" err="1"/>
              <a:t>modified</a:t>
            </a:r>
            <a:r>
              <a:rPr lang="cs-CZ" dirty="0"/>
              <a:t> on 27.9. 2011 [cit. </a:t>
            </a:r>
            <a:r>
              <a:rPr lang="cs-CZ" dirty="0" smtClean="0"/>
              <a:t>2011-11-20]. </a:t>
            </a:r>
            <a:r>
              <a:rPr lang="cs-CZ" dirty="0"/>
              <a:t>Dostupné z WWW: &lt;http://cs.wikipedia.org/wiki/Gran%C3%A1t_(miner%C3%A1l)&gt;.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</TotalTime>
  <Words>424</Words>
  <Application>Microsoft Office PowerPoint</Application>
  <PresentationFormat>Předvádění na obrazovce (4:3)</PresentationFormat>
  <Paragraphs>150</Paragraphs>
  <Slides>23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sady Office</vt:lpstr>
      <vt:lpstr>Prezentace aplikace PowerPoint</vt:lpstr>
      <vt:lpstr>Anotace</vt:lpstr>
      <vt:lpstr>                              </vt:lpstr>
      <vt:lpstr>Prezentace aplikace PowerPoint</vt:lpstr>
      <vt:lpstr>Jak se vypočítá hustota?</vt:lpstr>
      <vt:lpstr>Jak rozdělujeme nerosty podle propustnosti světla?</vt:lpstr>
      <vt:lpstr>Co je to vryp?</vt:lpstr>
      <vt:lpstr>Vyjmenuj nerosty Mohsovy stupnice tvrdosti.</vt:lpstr>
      <vt:lpstr>Podle osního kříže urči o jakou krystalovou soustavu se jedná.</vt:lpstr>
      <vt:lpstr>Podle osního kříže urči o jakou krystalovou soustavu se jedná.</vt:lpstr>
      <vt:lpstr>Jak se jmenuje nerost na obrázku?</vt:lpstr>
      <vt:lpstr>Jak se jmenuje nerost na obrázku?</vt:lpstr>
      <vt:lpstr>Jak se jmenuje nerost na obrázku?</vt:lpstr>
      <vt:lpstr>Jak se jmenuje nerost na obrázku?</vt:lpstr>
      <vt:lpstr>Jak se jmenuje nerost na obrázku?</vt:lpstr>
      <vt:lpstr>Jak se jmenuje nerost na obrázku?</vt:lpstr>
      <vt:lpstr>Který nerost je nejvýznamnější olověná ruda?</vt:lpstr>
      <vt:lpstr>Kterému nerostu se říká „kočičí zlato“?</vt:lpstr>
      <vt:lpstr>Který nerost se používá jako brusný materiál -smirek?</vt:lpstr>
      <vt:lpstr>Jak se nazývá tmavá slída a jak světlá slída?</vt:lpstr>
      <vt:lpstr>Vyjmenuj alespoň 3 rudy železa</vt:lpstr>
      <vt:lpstr>Vyjmenuj odrůdy křemene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08FB</cp:lastModifiedBy>
  <cp:revision>33</cp:revision>
  <dcterms:created xsi:type="dcterms:W3CDTF">2011-06-20T10:40:08Z</dcterms:created>
  <dcterms:modified xsi:type="dcterms:W3CDTF">2012-06-27T09:19:02Z</dcterms:modified>
</cp:coreProperties>
</file>