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339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5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755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671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678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263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35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33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78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5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01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30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4/46/Diversity_of_plants_image_version_3.png/403px-Diversity_of_plants_image_version_3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7056784" cy="109156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3449094"/>
              </p:ext>
            </p:extLst>
          </p:nvPr>
        </p:nvGraphicFramePr>
        <p:xfrm>
          <a:off x="1403648" y="1988837"/>
          <a:ext cx="6264696" cy="33122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77277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VY_52_INOVACE</a:t>
                      </a:r>
                      <a:r>
                        <a:rPr lang="cs-CZ" sz="2000" dirty="0">
                          <a:effectLst/>
                        </a:rPr>
                        <a:t>_ </a:t>
                      </a:r>
                      <a:r>
                        <a:rPr lang="cs-CZ" sz="2000" dirty="0" smtClean="0">
                          <a:effectLst/>
                        </a:rPr>
                        <a:t>01_ROZMANITOST </a:t>
                      </a:r>
                      <a:r>
                        <a:rPr lang="cs-CZ" sz="2000" dirty="0">
                          <a:effectLst/>
                        </a:rPr>
                        <a:t>PŘÍRODY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Sada </a:t>
                      </a:r>
                      <a:r>
                        <a:rPr lang="cs-CZ" sz="1400" kern="1200" dirty="0" smtClean="0">
                          <a:effectLst/>
                        </a:rPr>
                        <a:t>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6359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9237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Rozmanitost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přírody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4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PRVOIUKA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3.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ROSTLINY  KVETOUCÍ A NEKVETOUCÍ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Mgr. Lenka Třísková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958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(anotace):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Fotografie rostlin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rozděl na rostliny kvetoucí a nekvetoucí ( posunem fotografií a 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názvů rostlin)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6364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Diversity of plants image version 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17415"/>
            <a:ext cx="38385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04174" y="-1"/>
            <a:ext cx="643125" cy="67403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R</a:t>
            </a:r>
          </a:p>
          <a:p>
            <a:r>
              <a:rPr lang="cs-CZ" sz="5400" dirty="0" smtClean="0"/>
              <a:t>O</a:t>
            </a:r>
          </a:p>
          <a:p>
            <a:r>
              <a:rPr lang="cs-CZ" sz="5400" dirty="0" smtClean="0"/>
              <a:t>S</a:t>
            </a:r>
          </a:p>
          <a:p>
            <a:r>
              <a:rPr lang="cs-CZ" sz="5400" dirty="0" smtClean="0"/>
              <a:t>T</a:t>
            </a:r>
          </a:p>
          <a:p>
            <a:r>
              <a:rPr lang="cs-CZ" sz="5400" dirty="0" smtClean="0"/>
              <a:t>L</a:t>
            </a:r>
          </a:p>
          <a:p>
            <a:r>
              <a:rPr lang="cs-CZ" sz="5400" dirty="0" smtClean="0"/>
              <a:t>I</a:t>
            </a:r>
          </a:p>
          <a:p>
            <a:r>
              <a:rPr lang="cs-CZ" sz="5400" dirty="0" smtClean="0"/>
              <a:t>N</a:t>
            </a:r>
          </a:p>
          <a:p>
            <a:r>
              <a:rPr lang="cs-CZ" sz="5400" dirty="0"/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2328906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8136904" cy="28315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VŠECHNY ROSTLINY ROZDĚLUJEME DO 2 VELKÝCH  SKUPIN:</a:t>
            </a:r>
          </a:p>
          <a:p>
            <a:endParaRPr lang="cs-CZ" dirty="0"/>
          </a:p>
          <a:p>
            <a:r>
              <a:rPr lang="cs-CZ" sz="5400" dirty="0" smtClean="0">
                <a:solidFill>
                  <a:srgbClr val="FFC000"/>
                </a:solidFill>
              </a:rPr>
              <a:t>KVETOUCÍ   </a:t>
            </a:r>
            <a:r>
              <a:rPr lang="cs-CZ" sz="5400" dirty="0" smtClean="0">
                <a:solidFill>
                  <a:srgbClr val="00B050"/>
                </a:solidFill>
              </a:rPr>
              <a:t>A   </a:t>
            </a:r>
            <a:r>
              <a:rPr lang="cs-CZ" sz="5400" dirty="0" smtClean="0">
                <a:solidFill>
                  <a:srgbClr val="00B0F0"/>
                </a:solidFill>
              </a:rPr>
              <a:t>NEKVETOUCÍ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635896" y="6165304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IT ve škole 16840/2010-46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99592" y="4581128"/>
            <a:ext cx="7776864" cy="92333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TVÝM ÚKOLEM JE VYBRAT, DO  KTERÉ SKUPINY  NÁSLEDUJÍCÍ ROSTLINY PATŘÍ.</a:t>
            </a:r>
          </a:p>
          <a:p>
            <a:r>
              <a:rPr lang="cs-CZ" dirty="0"/>
              <a:t>OBRÁZEK POSUŇ DO SPRÁVNÉ SKUPINY + POSUŇ I JEHO JMÉNO.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21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6735" y="692696"/>
            <a:ext cx="755455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KVETOUCÍ                             NEKVETOUCÍ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35" y="1383152"/>
            <a:ext cx="1851429" cy="2468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150158"/>
            <a:ext cx="1751111" cy="2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07302"/>
            <a:ext cx="1935238" cy="20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475" y="1368181"/>
            <a:ext cx="1560000" cy="2106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380730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KAPRAĎ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375427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JETEL LUČNÍ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15567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BOROVICE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48164" y="3991968"/>
            <a:ext cx="1755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TRÁVA - SRHA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13635" y="6165304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IT ve škole 16840/2010-46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27584" y="174145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KAPRADINA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80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ROSTLINY NEKVETOUCÍ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KAPRAĎ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ROSTLINY KVETOUCÍ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JETEL, BOROVICE, SRHA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52936"/>
            <a:ext cx="1851429" cy="2468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927222"/>
            <a:ext cx="1751111" cy="2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883" y="2618477"/>
            <a:ext cx="1560000" cy="2106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669" y="4525181"/>
            <a:ext cx="1935238" cy="20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244745" y="6165304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IT ve škole 16840/2010-46</a:t>
            </a:r>
          </a:p>
        </p:txBody>
      </p:sp>
    </p:spTree>
    <p:extLst>
      <p:ext uri="{BB962C8B-B14F-4D97-AF65-F5344CB8AC3E}">
        <p14:creationId xmlns:p14="http://schemas.microsoft.com/office/powerpoint/2010/main" val="6264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81369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FOTOGRAFIIE : </a:t>
            </a:r>
            <a:r>
              <a:rPr lang="cs-CZ" dirty="0" smtClean="0"/>
              <a:t>MGR. LENKA </a:t>
            </a:r>
            <a:r>
              <a:rPr lang="cs-CZ" dirty="0" smtClean="0"/>
              <a:t>TŘÍSKOVÁ</a:t>
            </a:r>
          </a:p>
          <a:p>
            <a:endParaRPr lang="cs-CZ" dirty="0"/>
          </a:p>
          <a:p>
            <a:r>
              <a:rPr lang="cs-CZ" dirty="0" smtClean="0"/>
              <a:t>OBRÁZEK </a:t>
            </a:r>
            <a:r>
              <a:rPr lang="cs-CZ" dirty="0" smtClean="0"/>
              <a:t>ROSTLINY  na 2. </a:t>
            </a:r>
            <a:r>
              <a:rPr lang="cs-CZ" smtClean="0"/>
              <a:t>snímku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upload.wikimedia.org/wikipedia/commons/thumb/4/46/Diversity_of_plants_image_version_3.png/403px-Diversity_of_plants_image_version_3.png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635896" y="6165304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IT ve škole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92336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161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SPRÁVNÁ ODPOVĚĎ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POKOJOVÉ ROSTLINY VY_32_INOVACE_01</dc:title>
  <dc:creator>klodnerovah</dc:creator>
  <cp:lastModifiedBy>Triskova</cp:lastModifiedBy>
  <cp:revision>28</cp:revision>
  <dcterms:created xsi:type="dcterms:W3CDTF">2011-02-28T19:29:36Z</dcterms:created>
  <dcterms:modified xsi:type="dcterms:W3CDTF">2012-08-27T16:09:47Z</dcterms:modified>
</cp:coreProperties>
</file>