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2" r:id="rId4"/>
    <p:sldId id="268" r:id="rId5"/>
    <p:sldId id="267" r:id="rId6"/>
    <p:sldId id="266" r:id="rId7"/>
    <p:sldId id="264" r:id="rId8"/>
    <p:sldId id="270" r:id="rId9"/>
    <p:sldId id="26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72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EB72E-36FD-45A7-98A0-93D836851914}" type="datetimeFigureOut">
              <a:rPr lang="cs-CZ" smtClean="0"/>
              <a:t>27.8.2012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09701-9BF6-4392-8662-2A54F2BD79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53399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EB72E-36FD-45A7-98A0-93D836851914}" type="datetimeFigureOut">
              <a:rPr lang="cs-CZ" smtClean="0"/>
              <a:t>27.8.2012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09701-9BF6-4392-8662-2A54F2BD79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065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EB72E-36FD-45A7-98A0-93D836851914}" type="datetimeFigureOut">
              <a:rPr lang="cs-CZ" smtClean="0"/>
              <a:t>27.8.2012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09701-9BF6-4392-8662-2A54F2BD79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4755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EB72E-36FD-45A7-98A0-93D836851914}" type="datetimeFigureOut">
              <a:rPr lang="cs-CZ" smtClean="0"/>
              <a:t>27.8.2012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09701-9BF6-4392-8662-2A54F2BD79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36711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EB72E-36FD-45A7-98A0-93D836851914}" type="datetimeFigureOut">
              <a:rPr lang="cs-CZ" smtClean="0"/>
              <a:t>27.8.2012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09701-9BF6-4392-8662-2A54F2BD79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76783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EB72E-36FD-45A7-98A0-93D836851914}" type="datetimeFigureOut">
              <a:rPr lang="cs-CZ" smtClean="0"/>
              <a:t>27.8.2012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09701-9BF6-4392-8662-2A54F2BD79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92636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EB72E-36FD-45A7-98A0-93D836851914}" type="datetimeFigureOut">
              <a:rPr lang="cs-CZ" smtClean="0"/>
              <a:t>27.8.2012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09701-9BF6-4392-8662-2A54F2BD79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03510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EB72E-36FD-45A7-98A0-93D836851914}" type="datetimeFigureOut">
              <a:rPr lang="cs-CZ" smtClean="0"/>
              <a:t>27.8.2012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09701-9BF6-4392-8662-2A54F2BD79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97335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EB72E-36FD-45A7-98A0-93D836851914}" type="datetimeFigureOut">
              <a:rPr lang="cs-CZ" smtClean="0"/>
              <a:t>27.8.2012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09701-9BF6-4392-8662-2A54F2BD79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6782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EB72E-36FD-45A7-98A0-93D836851914}" type="datetimeFigureOut">
              <a:rPr lang="cs-CZ" smtClean="0"/>
              <a:t>27.8.2012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09701-9BF6-4392-8662-2A54F2BD79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750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EB72E-36FD-45A7-98A0-93D836851914}" type="datetimeFigureOut">
              <a:rPr lang="cs-CZ" smtClean="0"/>
              <a:t>27.8.2012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09701-9BF6-4392-8662-2A54F2BD79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81014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9EB72E-36FD-45A7-98A0-93D836851914}" type="datetimeFigureOut">
              <a:rPr lang="cs-CZ" smtClean="0"/>
              <a:t>27.8.2012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809701-9BF6-4392-8662-2A54F2BD79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83078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31840" y="6021288"/>
            <a:ext cx="2895600" cy="476250"/>
          </a:xfrm>
        </p:spPr>
        <p:txBody>
          <a:bodyPr/>
          <a:lstStyle/>
          <a:p>
            <a:r>
              <a:rPr lang="cs-CZ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IT ve </a:t>
            </a:r>
            <a:r>
              <a:rPr lang="cs-CZ" sz="1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skole</a:t>
            </a:r>
            <a:r>
              <a:rPr lang="cs-CZ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16840/2010-46</a:t>
            </a:r>
          </a:p>
        </p:txBody>
      </p:sp>
      <p:pic>
        <p:nvPicPr>
          <p:cNvPr id="6" name="Obrázek 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548680"/>
            <a:ext cx="7056784" cy="109156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8302669"/>
              </p:ext>
            </p:extLst>
          </p:nvPr>
        </p:nvGraphicFramePr>
        <p:xfrm>
          <a:off x="1403648" y="1988837"/>
          <a:ext cx="6264696" cy="328783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132348"/>
                <a:gridCol w="3132348"/>
              </a:tblGrid>
              <a:tr h="772774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 </a:t>
                      </a:r>
                      <a:r>
                        <a:rPr lang="cs-CZ" sz="2000" dirty="0" smtClean="0">
                          <a:effectLst/>
                        </a:rPr>
                        <a:t>VY_52_INOVACE</a:t>
                      </a:r>
                      <a:r>
                        <a:rPr lang="cs-CZ" sz="2000" dirty="0">
                          <a:effectLst/>
                        </a:rPr>
                        <a:t>_ </a:t>
                      </a:r>
                      <a:r>
                        <a:rPr lang="cs-CZ" sz="2000" dirty="0" smtClean="0">
                          <a:effectLst/>
                        </a:rPr>
                        <a:t>02_ROZMANITOST </a:t>
                      </a:r>
                      <a:r>
                        <a:rPr lang="cs-CZ" sz="2000" dirty="0">
                          <a:effectLst/>
                        </a:rPr>
                        <a:t>PŘÍRODY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kern="1200" dirty="0">
                          <a:effectLst/>
                        </a:rPr>
                        <a:t>Sada </a:t>
                      </a:r>
                      <a:r>
                        <a:rPr lang="cs-CZ" sz="1400" kern="1200" dirty="0" smtClean="0">
                          <a:effectLst/>
                        </a:rPr>
                        <a:t>2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96359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kern="1200">
                          <a:effectLst/>
                        </a:rPr>
                        <a:t>ZŠ Zbytiny, okres Prachatice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03801"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Vzdělávací oblast: 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Člověk a </a:t>
                      </a:r>
                      <a:r>
                        <a:rPr lang="cs-CZ" sz="1100" baseline="0" dirty="0" smtClean="0">
                          <a:effectLst/>
                        </a:rPr>
                        <a:t> jeho svět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03801"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Tematický okruh: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Rozmanitost přírody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03801"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Vzdělávací obor: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Prvouka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03801"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Ročník: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3</a:t>
                      </a:r>
                      <a:r>
                        <a:rPr lang="cs-CZ" sz="1100" dirty="0" smtClean="0">
                          <a:effectLst/>
                        </a:rPr>
                        <a:t>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03801"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Kvetoucí</a:t>
                      </a:r>
                      <a:r>
                        <a:rPr lang="cs-CZ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rostliny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03801"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Jméno autora: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Mgr. Lenka Třísková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958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Metodický popis,</a:t>
                      </a:r>
                    </a:p>
                    <a:p>
                      <a:pPr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(anotace):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Fotografie kvetoucích rostlin  a jejich rozdělení do skupin</a:t>
                      </a: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. Žáci doplňují názvy jednotlivých skupin na interaktivní tabuli.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26364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764703"/>
            <a:ext cx="9042860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KVETOUCÍ ROSTLINY JSOU</a:t>
            </a:r>
          </a:p>
          <a:p>
            <a:r>
              <a:rPr lang="cs-CZ" sz="36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NEJVĚTŠÍ ROSTLINNOU SKUPINOU.</a:t>
            </a:r>
          </a:p>
          <a:p>
            <a:endParaRPr lang="cs-CZ" sz="3600" b="1" dirty="0">
              <a:ln w="1905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  <a:p>
            <a:r>
              <a:rPr lang="cs-CZ" sz="36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PATŘÍ  SEM VŠECHNY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cs-CZ" sz="36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36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KVĚTINY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cs-CZ" sz="36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 TRÁVY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cs-CZ" sz="3600" b="1" dirty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36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ZEMĚDĚLSKÉ PLPODINY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cs-CZ" sz="3600" b="1" dirty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36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STROMY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cs-CZ" sz="3600" b="1" dirty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36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KEŘE</a:t>
            </a:r>
            <a:endParaRPr lang="cs-CZ" sz="3600" b="1" dirty="0">
              <a:ln w="1905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31840" y="6093296"/>
            <a:ext cx="2895600" cy="476250"/>
          </a:xfrm>
        </p:spPr>
        <p:txBody>
          <a:bodyPr/>
          <a:lstStyle/>
          <a:p>
            <a:r>
              <a:rPr lang="cs-CZ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IT ve </a:t>
            </a:r>
            <a:r>
              <a:rPr lang="cs-CZ" sz="1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skole</a:t>
            </a:r>
            <a:r>
              <a:rPr lang="cs-CZ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16840/2010-46</a:t>
            </a:r>
          </a:p>
        </p:txBody>
      </p:sp>
    </p:spTree>
    <p:extLst>
      <p:ext uri="{BB962C8B-B14F-4D97-AF65-F5344CB8AC3E}">
        <p14:creationId xmlns:p14="http://schemas.microsoft.com/office/powerpoint/2010/main" val="2305790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236547"/>
            <a:ext cx="864691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ZDE JSOU PŘÍKLADY KVETOUCÍCH </a:t>
            </a:r>
          </a:p>
          <a:p>
            <a:r>
              <a:rPr lang="cs-CZ" sz="36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ROSTLIN:</a:t>
            </a:r>
            <a:endParaRPr lang="cs-CZ" sz="3600" b="1" dirty="0">
              <a:ln w="1905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094566" y="6165304"/>
            <a:ext cx="2895600" cy="476250"/>
          </a:xfrm>
        </p:spPr>
        <p:txBody>
          <a:bodyPr/>
          <a:lstStyle/>
          <a:p>
            <a:r>
              <a:rPr lang="cs-CZ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IT ve </a:t>
            </a:r>
            <a:r>
              <a:rPr lang="cs-CZ" sz="1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skole</a:t>
            </a:r>
            <a:r>
              <a:rPr lang="cs-CZ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16840/2010-46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273732" y="1452537"/>
            <a:ext cx="25202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KVĚTINY:</a:t>
            </a:r>
            <a:endParaRPr lang="cs-CZ" sz="3600" b="1" dirty="0">
              <a:ln w="1905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  <a:p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423211"/>
            <a:ext cx="4553135" cy="483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276872"/>
            <a:ext cx="3220820" cy="3501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0385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9198" y="6093296"/>
            <a:ext cx="2895600" cy="476250"/>
          </a:xfrm>
        </p:spPr>
        <p:txBody>
          <a:bodyPr/>
          <a:lstStyle/>
          <a:p>
            <a:r>
              <a:rPr lang="cs-CZ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IT ve </a:t>
            </a:r>
            <a:r>
              <a:rPr lang="cs-CZ" sz="1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skole</a:t>
            </a:r>
            <a:r>
              <a:rPr lang="cs-CZ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16840/2010-46</a:t>
            </a:r>
          </a:p>
        </p:txBody>
      </p:sp>
      <p:sp>
        <p:nvSpPr>
          <p:cNvPr id="4" name="Obdélník 3"/>
          <p:cNvSpPr/>
          <p:nvPr/>
        </p:nvSpPr>
        <p:spPr>
          <a:xfrm>
            <a:off x="2685152" y="548680"/>
            <a:ext cx="194316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36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TRÁVY:</a:t>
            </a:r>
            <a:endParaRPr lang="cs-CZ" sz="3600" b="1" dirty="0">
              <a:ln w="1905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5304"/>
            <a:ext cx="3793195" cy="5085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548680"/>
            <a:ext cx="1761415" cy="5688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45582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9198" y="6093296"/>
            <a:ext cx="2895600" cy="476250"/>
          </a:xfrm>
        </p:spPr>
        <p:txBody>
          <a:bodyPr/>
          <a:lstStyle/>
          <a:p>
            <a:r>
              <a:rPr lang="cs-CZ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IT ve </a:t>
            </a:r>
            <a:r>
              <a:rPr lang="cs-CZ" sz="1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skole</a:t>
            </a:r>
            <a:r>
              <a:rPr lang="cs-CZ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16840/2010-46</a:t>
            </a:r>
          </a:p>
        </p:txBody>
      </p:sp>
      <p:sp>
        <p:nvSpPr>
          <p:cNvPr id="4" name="Obdélník 3"/>
          <p:cNvSpPr/>
          <p:nvPr/>
        </p:nvSpPr>
        <p:spPr>
          <a:xfrm>
            <a:off x="1126400" y="692696"/>
            <a:ext cx="578075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36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ZEMĚDĚLSKÉ PLODINY</a:t>
            </a:r>
            <a:r>
              <a:rPr lang="cs-CZ" sz="36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:</a:t>
            </a:r>
            <a:endParaRPr lang="cs-CZ" sz="3600" b="1" dirty="0">
              <a:ln w="1905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84784"/>
            <a:ext cx="3409688" cy="4680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484784"/>
            <a:ext cx="3398548" cy="4680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67249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9198" y="6093296"/>
            <a:ext cx="2882962" cy="504056"/>
          </a:xfrm>
        </p:spPr>
        <p:txBody>
          <a:bodyPr/>
          <a:lstStyle/>
          <a:p>
            <a:r>
              <a:rPr lang="cs-CZ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IT ve </a:t>
            </a:r>
            <a:r>
              <a:rPr lang="cs-CZ" sz="1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skole</a:t>
            </a:r>
            <a:r>
              <a:rPr lang="cs-CZ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16840/2010-46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984837"/>
            <a:ext cx="3672408" cy="4959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99592" y="404664"/>
            <a:ext cx="65527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STROMY:</a:t>
            </a:r>
            <a:endParaRPr lang="cs-CZ" sz="3600" b="1" dirty="0">
              <a:ln w="1905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83568" y="1076310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JÍROVEC MAĎAL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508104" y="543163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BOROVICE LESNÍ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608272"/>
            <a:ext cx="3502707" cy="46702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3295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87161" y="422721"/>
            <a:ext cx="68407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KEŘE:</a:t>
            </a: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9198" y="6093296"/>
            <a:ext cx="2895600" cy="476250"/>
          </a:xfrm>
        </p:spPr>
        <p:txBody>
          <a:bodyPr/>
          <a:lstStyle/>
          <a:p>
            <a:r>
              <a:rPr lang="cs-CZ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IT ve </a:t>
            </a:r>
            <a:r>
              <a:rPr lang="cs-CZ" sz="1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skole</a:t>
            </a:r>
            <a:r>
              <a:rPr lang="cs-CZ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16840/2010-46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35661"/>
            <a:ext cx="3657042" cy="4876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3186" y="1989765"/>
            <a:ext cx="4407892" cy="3863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51520" y="692696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BEZ ČERNÝ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932040" y="1412776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RŮŽE ŠÍPKOVÁ  S PLODY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9165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332656"/>
            <a:ext cx="8964488" cy="563231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KVETOUCÍ ROSTLINY JSOU</a:t>
            </a:r>
          </a:p>
          <a:p>
            <a:r>
              <a:rPr lang="cs-CZ" sz="36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NEJVĚTŠÍ ROSTLINNOU SKUPINOU.</a:t>
            </a:r>
          </a:p>
          <a:p>
            <a:endParaRPr lang="cs-CZ" sz="3600" b="1" dirty="0">
              <a:ln w="1905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  <a:p>
            <a:r>
              <a:rPr lang="cs-CZ" sz="36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PATŘÍ  SEM VŠECHNY </a:t>
            </a:r>
          </a:p>
          <a:p>
            <a:r>
              <a:rPr lang="cs-CZ" sz="36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( doplň názvy jednotlivých skupin)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cs-CZ" sz="36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K . . . . . . 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cs-CZ" sz="36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T . . . . 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cs-CZ" sz="36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Z . . . . . . . . . P . . . . . .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cs-CZ" sz="36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S . . . . .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cs-CZ" sz="36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K . . . </a:t>
            </a:r>
            <a:endParaRPr lang="cs-CZ" sz="3600" b="1" dirty="0">
              <a:ln w="1905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9198" y="6093296"/>
            <a:ext cx="2882962" cy="504056"/>
          </a:xfrm>
        </p:spPr>
        <p:txBody>
          <a:bodyPr/>
          <a:lstStyle/>
          <a:p>
            <a:r>
              <a:rPr lang="cs-CZ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IT ve </a:t>
            </a:r>
            <a:r>
              <a:rPr lang="cs-CZ" sz="1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skole</a:t>
            </a:r>
            <a:r>
              <a:rPr lang="cs-CZ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16840/2010-46</a:t>
            </a:r>
          </a:p>
        </p:txBody>
      </p:sp>
    </p:spTree>
    <p:extLst>
      <p:ext uri="{BB962C8B-B14F-4D97-AF65-F5344CB8AC3E}">
        <p14:creationId xmlns:p14="http://schemas.microsoft.com/office/powerpoint/2010/main" val="1008501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19672" y="1124743"/>
            <a:ext cx="329186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Zdroje:</a:t>
            </a:r>
          </a:p>
          <a:p>
            <a:r>
              <a:rPr lang="cs-CZ" dirty="0" smtClean="0"/>
              <a:t>Fotografie  – Mgr. </a:t>
            </a:r>
            <a:r>
              <a:rPr lang="cs-CZ" smtClean="0"/>
              <a:t>Lenka  </a:t>
            </a:r>
            <a:r>
              <a:rPr lang="cs-CZ" dirty="0" smtClean="0"/>
              <a:t>Třísková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6745317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</TotalTime>
  <Words>203</Words>
  <Application>Microsoft Office PowerPoint</Application>
  <PresentationFormat>Předvádění na obrazovce (4:3)</PresentationFormat>
  <Paragraphs>58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POKOJOVÉ ROSTLINY VY_32_INOVACE_01</dc:title>
  <dc:creator>klodnerovah</dc:creator>
  <cp:lastModifiedBy>Triskova</cp:lastModifiedBy>
  <cp:revision>25</cp:revision>
  <dcterms:created xsi:type="dcterms:W3CDTF">2011-02-28T19:29:36Z</dcterms:created>
  <dcterms:modified xsi:type="dcterms:W3CDTF">2012-08-27T16:21:50Z</dcterms:modified>
</cp:coreProperties>
</file>