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8" r:id="rId5"/>
    <p:sldId id="257" r:id="rId6"/>
    <p:sldId id="260" r:id="rId7"/>
    <p:sldId id="262" r:id="rId8"/>
    <p:sldId id="261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33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065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75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671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7678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9263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351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733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678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8101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EB72E-36FD-45A7-98A0-93D836851914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809701-9BF6-4392-8662-2A54F2BD79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8307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7/71/Wheat_field.jpg" TargetMode="External"/><Relationship Id="rId2" Type="http://schemas.openxmlformats.org/officeDocument/2006/relationships/hyperlink" Target="http://upload.wikimedia.org/wikipedia/commons/thumb/e/e5/GrainProducts.jpg/290px-GrainProduct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4/4d/Avena-sativa.jpg/800px-Avena-sativa.jpg" TargetMode="External"/><Relationship Id="rId5" Type="http://schemas.openxmlformats.org/officeDocument/2006/relationships/hyperlink" Target="http://upload.wikimedia.org/wikipedia/commons/thumb/c/c4/Illustration_Hordeum_vulgare0.jpg/250px-Illustration_Hordeum_vulgare0.jpg" TargetMode="External"/><Relationship Id="rId4" Type="http://schemas.openxmlformats.org/officeDocument/2006/relationships/hyperlink" Target="http://upload.wikimedia.org/wikipedia/commons/0/03/Wild_ry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31840" y="6021288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48680"/>
            <a:ext cx="7056784" cy="109156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044098"/>
              </p:ext>
            </p:extLst>
          </p:nvPr>
        </p:nvGraphicFramePr>
        <p:xfrm>
          <a:off x="1403648" y="1988837"/>
          <a:ext cx="6264696" cy="32878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32348"/>
                <a:gridCol w="3132348"/>
              </a:tblGrid>
              <a:tr h="772774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r>
                        <a:rPr lang="cs-CZ" sz="2000" dirty="0" smtClean="0">
                          <a:effectLst/>
                        </a:rPr>
                        <a:t>VY_52_INOVACE</a:t>
                      </a:r>
                      <a:r>
                        <a:rPr lang="cs-CZ" sz="2000" dirty="0">
                          <a:effectLst/>
                        </a:rPr>
                        <a:t>_ </a:t>
                      </a:r>
                      <a:r>
                        <a:rPr lang="cs-CZ" sz="2000" dirty="0" smtClean="0">
                          <a:effectLst/>
                        </a:rPr>
                        <a:t>06_ROZMANITOST </a:t>
                      </a:r>
                      <a:r>
                        <a:rPr lang="cs-CZ" sz="2000" dirty="0">
                          <a:effectLst/>
                        </a:rPr>
                        <a:t>PŘÍRODY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kern="1200" dirty="0">
                          <a:effectLst/>
                        </a:rPr>
                        <a:t>Sada </a:t>
                      </a:r>
                      <a:r>
                        <a:rPr lang="cs-CZ" sz="1400" kern="1200" dirty="0" smtClean="0">
                          <a:effectLst/>
                        </a:rPr>
                        <a:t>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635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kern="1200">
                          <a:effectLst/>
                        </a:rPr>
                        <a:t>ZŠ Zbytiny, okres Prachatice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Vzdělávací oblast: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Člověk a </a:t>
                      </a:r>
                      <a:r>
                        <a:rPr lang="cs-CZ" sz="1100" baseline="0" dirty="0" smtClean="0">
                          <a:effectLst/>
                        </a:rPr>
                        <a:t> jeho svět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Tematický okruh: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Rozmanitost přírody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Vzdělávací obor: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Prvouka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3</a:t>
                      </a:r>
                      <a:r>
                        <a:rPr lang="cs-CZ" sz="1100" dirty="0" smtClean="0">
                          <a:effectLst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Obilniny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801"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Jméno autora: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Mgr. Lenka Třísková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58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popis,</a:t>
                      </a:r>
                    </a:p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(anotace):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Fotografie našich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obilnin. Doplň názvy obilnin.</a:t>
                      </a:r>
                    </a:p>
                    <a:p>
                      <a:pPr hangingPunct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Jejich využití.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636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049" y="839235"/>
            <a:ext cx="9121407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NA POLÍCH SKLÍZÍME </a:t>
            </a:r>
          </a:p>
          <a:p>
            <a:pPr algn="ctr"/>
            <a:endParaRPr lang="cs-CZ" sz="3200" b="1" dirty="0" smtClean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cs-CZ" sz="5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HOSPODÁŘSKÉ PLODINY</a:t>
            </a:r>
            <a:r>
              <a:rPr lang="cs-CZ" sz="3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: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cs-CZ" sz="3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OBOLNINY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cs-CZ" sz="3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LUSKOVINY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cs-CZ" sz="3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OKOPANINY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cs-CZ" sz="3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PÍCNINY</a:t>
            </a:r>
            <a:endParaRPr lang="cs-CZ" sz="32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52943" y="6093296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</p:spTree>
    <p:extLst>
      <p:ext uri="{BB962C8B-B14F-4D97-AF65-F5344CB8AC3E}">
        <p14:creationId xmlns:p14="http://schemas.microsoft.com/office/powerpoint/2010/main" val="177986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0"/>
            <a:ext cx="684076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OBILNINY</a:t>
            </a:r>
          </a:p>
          <a:p>
            <a:pPr algn="ctr"/>
            <a:r>
              <a:rPr lang="cs-CZ" sz="4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JSOU PRO ČLOVĚKA VELMI DŮLEŽITÉ.</a:t>
            </a:r>
          </a:p>
          <a:p>
            <a:pPr algn="ctr"/>
            <a:endParaRPr lang="cs-CZ" sz="48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cs-CZ" sz="4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LIDÉ Z OBILÍ </a:t>
            </a:r>
          </a:p>
          <a:p>
            <a:pPr algn="ctr"/>
            <a:r>
              <a:rPr lang="cs-CZ" sz="4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VYRÁBÍ………………………………………………………………….</a:t>
            </a: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9198" y="6093296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</p:spTree>
    <p:extLst>
      <p:ext uri="{BB962C8B-B14F-4D97-AF65-F5344CB8AC3E}">
        <p14:creationId xmlns:p14="http://schemas.microsoft.com/office/powerpoint/2010/main" val="19916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31840" y="6021288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30992"/>
            <a:ext cx="3851920" cy="5756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764704"/>
            <a:ext cx="1979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Pojmenuj  výrobky: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84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556792"/>
            <a:ext cx="4440639" cy="286232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TATO OBILNINA </a:t>
            </a: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SE JMENUJE:</a:t>
            </a:r>
          </a:p>
          <a:p>
            <a:endParaRPr lang="cs-CZ" sz="3600" b="1" dirty="0" smtClean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P.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E . I .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E</a:t>
            </a: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31840" y="6189309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43518"/>
            <a:ext cx="4054835" cy="5628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727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31840" y="6093296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š</a:t>
            </a:r>
            <a:r>
              <a:rPr lang="cs-CZ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kole 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16840/2010-46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2" y="1122422"/>
            <a:ext cx="76200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3350" y="260648"/>
            <a:ext cx="8748464" cy="144655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TATO </a:t>
            </a:r>
            <a:r>
              <a:rPr lang="cs-CZ" sz="40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OBILNINA </a:t>
            </a:r>
            <a:r>
              <a:rPr lang="cs-CZ" sz="40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SE </a:t>
            </a:r>
            <a:r>
              <a:rPr lang="cs-CZ" sz="40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JMENUJE</a:t>
            </a:r>
            <a:r>
              <a:rPr lang="cs-CZ" sz="40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:</a:t>
            </a:r>
          </a:p>
          <a:p>
            <a:pPr algn="ctr"/>
            <a:r>
              <a:rPr lang="cs-CZ" sz="4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Ž . </a:t>
            </a:r>
            <a:r>
              <a:rPr lang="cs-CZ" sz="4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 </a:t>
            </a:r>
            <a:r>
              <a:rPr lang="cs-CZ" sz="4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57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94566" y="6165304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749" y="1"/>
            <a:ext cx="3885049" cy="630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9512" y="476672"/>
            <a:ext cx="4536504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TATO OBILNINA</a:t>
            </a: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SE JMENUJE:</a:t>
            </a:r>
          </a:p>
          <a:p>
            <a:endParaRPr lang="cs-CZ" sz="3600" b="1" dirty="0" smtClean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J. Č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. E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38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9198" y="6093296"/>
            <a:ext cx="2895600" cy="476250"/>
          </a:xfrm>
        </p:spPr>
        <p:txBody>
          <a:bodyPr/>
          <a:lstStyle/>
          <a:p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ve </a:t>
            </a:r>
            <a:r>
              <a:rPr lang="cs-CZ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skole</a:t>
            </a:r>
            <a:r>
              <a:rPr lang="cs-CZ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16840/2010-46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247" y="1196752"/>
            <a:ext cx="6546304" cy="4909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0" y="30623"/>
            <a:ext cx="8280920" cy="1200329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TATO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OBILNINA  </a:t>
            </a:r>
            <a:r>
              <a:rPr lang="cs-CZ" sz="3600" b="1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SE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JMENUJE</a:t>
            </a:r>
            <a:endParaRPr lang="cs-CZ" sz="36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  <a:p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          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O . 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E .</a:t>
            </a:r>
            <a:r>
              <a:rPr lang="cs-CZ" sz="36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92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9" y="1124743"/>
            <a:ext cx="842493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upload.wikimedia.org/wikipedia/commons/thumb/e/e5/GrainProducts.jpg/290px-GrainProducts.jpg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upload.wikimedia.org/wikipedia/commons/7/71/Wheat_field.jpg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upload.wikimedia.org/wikipedia/commons/0/03/Wild_rye.jpg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upload.wikimedia.org/wikipedia/commons/thumb/c/c4/Illustration_Hordeum_vulgare0.jpg/250px-Illustration_Hordeum_vulgare0.jpg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upload.wikimedia.org/wikipedia/commons/thumb/4/4d/Avena-sativa.jpg/800px-Avena-sativa.jpg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2674531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171</Words>
  <Application>Microsoft Office PowerPoint</Application>
  <PresentationFormat>Předvádění na obrazovce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POKOJOVÉ ROSTLINY VY_32_INOVACE_01</dc:title>
  <dc:creator>klodnerovah</dc:creator>
  <cp:lastModifiedBy>Triskova</cp:lastModifiedBy>
  <cp:revision>26</cp:revision>
  <dcterms:created xsi:type="dcterms:W3CDTF">2011-02-28T19:29:36Z</dcterms:created>
  <dcterms:modified xsi:type="dcterms:W3CDTF">2012-08-27T16:45:41Z</dcterms:modified>
</cp:coreProperties>
</file>