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62" r:id="rId4"/>
    <p:sldId id="263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c/Pulsatilla_vulgaris_MS_0164.jpg" TargetMode="External"/><Relationship Id="rId2" Type="http://schemas.openxmlformats.org/officeDocument/2006/relationships/hyperlink" Target="http://upload.wikimedia.org/wikipedia/commons/6/64/Leknin2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d/d7/Lilium_cernuum.jpg" TargetMode="External"/><Relationship Id="rId4" Type="http://schemas.openxmlformats.org/officeDocument/2006/relationships/hyperlink" Target="http://upload.wikimedia.org/wikipedia/commons/4/42/Gentiana_asclepiadea_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836311"/>
              </p:ext>
            </p:extLst>
          </p:nvPr>
        </p:nvGraphicFramePr>
        <p:xfrm>
          <a:off x="1470977" y="2100263"/>
          <a:ext cx="5849620" cy="28088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VY_52_INOVACE_10_ROZMANITOST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</a:t>
                      </a:r>
                      <a:r>
                        <a:rPr lang="cs-CZ" sz="1100" dirty="0" smtClean="0">
                          <a:effectLst/>
                        </a:rPr>
                        <a:t>a</a:t>
                      </a:r>
                      <a:r>
                        <a:rPr lang="cs-CZ" sz="1100" baseline="0" dirty="0" smtClean="0">
                          <a:effectLst/>
                        </a:rPr>
                        <a:t>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Chráněné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rostliny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doplňují jména rostlin do textu na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interaktivní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tabuli – leknín, koniklec, hořec, lilie. Pojmenovávají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části rostliny.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651" y="1124744"/>
            <a:ext cx="6720840" cy="5040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32656"/>
            <a:ext cx="6768752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 jakém prostředí roste tato rostlina?</a:t>
            </a:r>
          </a:p>
          <a:p>
            <a:r>
              <a:rPr lang="cs-CZ" dirty="0" smtClean="0"/>
              <a:t>Jmenuje se </a:t>
            </a:r>
            <a:r>
              <a:rPr lang="cs-CZ" dirty="0" smtClean="0"/>
              <a:t> l </a:t>
            </a:r>
            <a:r>
              <a:rPr lang="cs-CZ" dirty="0" smtClean="0"/>
              <a:t>. k </a:t>
            </a:r>
            <a:r>
              <a:rPr lang="cs-CZ" dirty="0" smtClean="0"/>
              <a:t>n </a:t>
            </a:r>
            <a:r>
              <a:rPr lang="cs-CZ" dirty="0" smtClean="0"/>
              <a:t>. </a:t>
            </a:r>
            <a:r>
              <a:rPr lang="cs-CZ" dirty="0" smtClean="0"/>
              <a:t>n</a:t>
            </a:r>
            <a:endParaRPr lang="cs-CZ" dirty="0" smtClean="0"/>
          </a:p>
          <a:p>
            <a:r>
              <a:rPr lang="cs-CZ" dirty="0" smtClean="0"/>
              <a:t>Ukaž , kde má rostlina tyčinky a kde okvětní lístky.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251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692696"/>
            <a:ext cx="3778920" cy="5668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768752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 jakém prostředí roste tato rostlina?</a:t>
            </a:r>
          </a:p>
          <a:p>
            <a:r>
              <a:rPr lang="cs-CZ" dirty="0" smtClean="0"/>
              <a:t>Jmenuje se  K .  N . K . E . </a:t>
            </a:r>
          </a:p>
          <a:p>
            <a:r>
              <a:rPr lang="cs-CZ" dirty="0" smtClean="0"/>
              <a:t>Ukaž , kde má rostlina tyčinky a kde okvětní lístky.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77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6768752" cy="5088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76875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 jakém prostředí roste tato rostlina?</a:t>
            </a:r>
          </a:p>
          <a:p>
            <a:r>
              <a:rPr lang="cs-CZ" dirty="0" smtClean="0"/>
              <a:t>Jmenuje se    H . Ř . C</a:t>
            </a:r>
          </a:p>
        </p:txBody>
      </p:sp>
    </p:spTree>
    <p:extLst>
      <p:ext uri="{BB962C8B-B14F-4D97-AF65-F5344CB8AC3E}">
        <p14:creationId xmlns:p14="http://schemas.microsoft.com/office/powerpoint/2010/main" val="1661498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25" y="1438275"/>
            <a:ext cx="3333750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76875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Rostliny se jmenuje </a:t>
            </a:r>
            <a:r>
              <a:rPr lang="cs-CZ" dirty="0" smtClean="0"/>
              <a:t>  L </a:t>
            </a:r>
            <a:r>
              <a:rPr lang="cs-CZ" dirty="0" smtClean="0"/>
              <a:t>. L . E</a:t>
            </a:r>
          </a:p>
          <a:p>
            <a:r>
              <a:rPr lang="cs-CZ" dirty="0" smtClean="0"/>
              <a:t>Ukaž , kde má rostlina tyčinky a </a:t>
            </a:r>
            <a:r>
              <a:rPr lang="cs-CZ" dirty="0"/>
              <a:t> </a:t>
            </a:r>
            <a:r>
              <a:rPr lang="cs-CZ" dirty="0" smtClean="0"/>
              <a:t>bliznu , kde okvětní lístky.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3246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3312368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Zdroje: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leknín</a:t>
            </a:r>
            <a:br>
              <a:rPr lang="cs-CZ" sz="2000" dirty="0" smtClean="0"/>
            </a:b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upload.wikimedia.org/wikipedia/commons/6/64/Leknin2.jpg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koniklec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upload.wikimedia.org/wikipedia/commons/0/0c/Pulsatilla_vulgaris_MS_0164.jpg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hořec</a:t>
            </a:r>
            <a:br>
              <a:rPr lang="cs-CZ" sz="2000" dirty="0" smtClean="0"/>
            </a:b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upload.wikimedia.org/wikipedia/commons/4/42/Gentiana_asclepiadea_a1.jpg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lilie zlatohlavá</a:t>
            </a:r>
            <a:br>
              <a:rPr lang="cs-CZ" sz="2000" dirty="0" smtClean="0"/>
            </a:b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upload.wikimedia.org/wikipedia/commons/d/d7/Lilium_cernuum.jpg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177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  Zdroje:   leknín http://upload.wikimedia.org/wikipedia/commons/6/64/Leknin2.jpg koniklec http://upload.wikimedia.org/wikipedia/commons/0/0c/Pulsatilla_vulgaris_MS_0164.jpg hořec http://upload.wikimedia.org/wikipedia/commons/4/42/Gentiana_asclepiadea_a1.jpg lilie zlatohlavá http://upload.wikimedia.org/wikipedia/commons/d/d7/Lilium_cernuum.jpg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14</cp:revision>
  <dcterms:created xsi:type="dcterms:W3CDTF">2011-05-25T08:53:24Z</dcterms:created>
  <dcterms:modified xsi:type="dcterms:W3CDTF">2012-08-27T17:03:36Z</dcterms:modified>
</cp:coreProperties>
</file>