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63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AECB2-1F25-43D2-A52A-FAC58448450B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64D72-5AEF-4DDB-BE51-194BA25B9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49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76D84-81C5-4681-8F44-D4A50C79480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07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C430-F9D5-4E9F-98C0-8CDECB28DD3B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5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55AB-A8D4-4EBF-BA5C-F37BCEA6F51D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09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2037E-53F8-4E4C-A629-BA059BDF8F8B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423C6-138E-4850-862C-24C55046436E}" type="datetime1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143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FE56B-0A49-4F29-9DB4-76D4DBB5F2B7}" type="datetime1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760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4BBD-8B7F-4231-B568-E6855518F298}" type="datetime1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3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92CEA-31DC-4D4A-A722-6DE07014CA78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74815-6A5F-4D66-A947-E30FF93DA28E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903A-0BBA-43C7-9057-64B76142EB6C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63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8D3E-7FA1-4D31-A4C7-174564BB686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807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49AB-069F-4C9A-99E7-023EEF3833D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0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251914"/>
              </p:ext>
            </p:extLst>
          </p:nvPr>
        </p:nvGraphicFramePr>
        <p:xfrm>
          <a:off x="1470977" y="2100263"/>
          <a:ext cx="5849620" cy="2754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13_ROZMANITOST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</a:t>
                      </a:r>
                      <a:r>
                        <a:rPr lang="cs-CZ" sz="12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Rozmanitost přírody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748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Dřeviny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Lenka Třísková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pojmenovávají znaky dřevin a jejich části.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Letokruhy určují stáří stromu.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85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80728"/>
            <a:ext cx="4099378" cy="507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94520"/>
            <a:ext cx="2841780" cy="3789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972" y="116632"/>
            <a:ext cx="6768752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Dřeviny, jejichž stonek se rozvětvuje</a:t>
            </a:r>
          </a:p>
          <a:p>
            <a:r>
              <a:rPr lang="cs-CZ" sz="3200" dirty="0" smtClean="0"/>
              <a:t> z kmene nad zemí se nazývají  . t . o . y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49985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980728"/>
            <a:ext cx="4099378" cy="507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664804"/>
            <a:ext cx="4032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Stromy mají :</a:t>
            </a:r>
          </a:p>
          <a:p>
            <a:r>
              <a:rPr lang="cs-CZ" sz="4800" dirty="0" smtClean="0"/>
              <a:t>(dopiš do šipek</a:t>
            </a:r>
          </a:p>
          <a:p>
            <a:r>
              <a:rPr lang="cs-CZ" sz="4800" dirty="0"/>
              <a:t>n</a:t>
            </a:r>
            <a:r>
              <a:rPr lang="cs-CZ" sz="4800" dirty="0" smtClean="0"/>
              <a:t>ázev částí )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>
            <a:off x="3275856" y="3973128"/>
            <a:ext cx="2952328" cy="1112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228184" y="620688"/>
            <a:ext cx="396044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774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30100"/>
            <a:ext cx="5760000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88640"/>
            <a:ext cx="6912768" cy="19389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000" dirty="0"/>
              <a:t>Ř</a:t>
            </a:r>
            <a:r>
              <a:rPr lang="cs-CZ" sz="4000" dirty="0" smtClean="0"/>
              <a:t>ez </a:t>
            </a:r>
            <a:r>
              <a:rPr lang="cs-CZ" sz="4000" dirty="0" smtClean="0"/>
              <a:t>jehličnatého stromu:</a:t>
            </a:r>
          </a:p>
          <a:p>
            <a:r>
              <a:rPr lang="cs-CZ" sz="4000" dirty="0" smtClean="0"/>
              <a:t>Kolik let bylo tomuto stromu???</a:t>
            </a:r>
          </a:p>
          <a:p>
            <a:r>
              <a:rPr lang="cs-CZ" sz="4000" dirty="0" smtClean="0"/>
              <a:t>Jak se jmenují čáry na pařezu?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23509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78487"/>
            <a:ext cx="4114286" cy="3085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20688"/>
            <a:ext cx="8424936" cy="193899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4000" dirty="0"/>
              <a:t>Dřeviny, jejichž stonek se </a:t>
            </a:r>
            <a:r>
              <a:rPr lang="cs-CZ" sz="4000" dirty="0" smtClean="0"/>
              <a:t>rozvětvuje hned nad </a:t>
            </a:r>
            <a:r>
              <a:rPr lang="cs-CZ" sz="4000" dirty="0"/>
              <a:t>zemí se nazývají </a:t>
            </a:r>
            <a:r>
              <a:rPr lang="cs-CZ" sz="4000" dirty="0" smtClean="0"/>
              <a:t>   . e </a:t>
            </a:r>
            <a:r>
              <a:rPr lang="cs-CZ" sz="4000" dirty="0"/>
              <a:t>. </a:t>
            </a:r>
            <a:r>
              <a:rPr lang="cs-CZ" sz="4000" dirty="0" smtClean="0"/>
              <a:t>E</a:t>
            </a:r>
          </a:p>
          <a:p>
            <a:r>
              <a:rPr lang="cs-CZ" sz="4000" dirty="0" smtClean="0"/>
              <a:t>Některé vyjmenuj:……………………………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404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r>
              <a:rPr lang="cs-CZ" dirty="0"/>
              <a:t/>
            </a:r>
            <a:br>
              <a:rPr lang="cs-CZ" dirty="0"/>
            </a:br>
            <a:r>
              <a:rPr lang="cs-CZ" sz="2200" dirty="0" smtClean="0"/>
              <a:t>Učebnice Prvouka pro 3.ročník  - Nová škola</a:t>
            </a:r>
            <a:br>
              <a:rPr lang="cs-CZ" sz="2200" dirty="0" smtClean="0"/>
            </a:br>
            <a:r>
              <a:rPr lang="cs-CZ" sz="2200" dirty="0" smtClean="0"/>
              <a:t>Fotografie:  Mgr.  Lenka Třísková</a:t>
            </a:r>
            <a:r>
              <a:rPr lang="cs-CZ" sz="2200" dirty="0"/>
              <a:t/>
            </a:r>
            <a:br>
              <a:rPr lang="cs-CZ" sz="2200" dirty="0"/>
            </a:br>
            <a:endParaRPr lang="cs-CZ" sz="2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3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144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Učebnice Prvouka pro 3.ročník  - Nová škola Fotografie:  Mgr.  Lenka Třísková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Učitel</cp:lastModifiedBy>
  <cp:revision>15</cp:revision>
  <dcterms:created xsi:type="dcterms:W3CDTF">2011-05-25T08:53:24Z</dcterms:created>
  <dcterms:modified xsi:type="dcterms:W3CDTF">2012-08-27T18:25:10Z</dcterms:modified>
</cp:coreProperties>
</file>